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4" r:id="rId5"/>
    <p:sldId id="272" r:id="rId6"/>
    <p:sldId id="273" r:id="rId7"/>
    <p:sldId id="262" r:id="rId8"/>
    <p:sldId id="275" r:id="rId9"/>
    <p:sldId id="276" r:id="rId10"/>
    <p:sldId id="270" r:id="rId1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48" d="100"/>
          <a:sy n="48" d="100"/>
        </p:scale>
        <p:origin x="6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004555" y="1498782"/>
            <a:ext cx="1150620" cy="1036319"/>
          </a:xfrm>
          <a:custGeom>
            <a:avLst/>
            <a:gdLst/>
            <a:ahLst/>
            <a:cxnLst/>
            <a:rect l="l" t="t" r="r" b="b"/>
            <a:pathLst>
              <a:path w="1150620" h="1036319">
                <a:moveTo>
                  <a:pt x="186187" y="1036063"/>
                </a:moveTo>
                <a:lnTo>
                  <a:pt x="183463" y="1032689"/>
                </a:lnTo>
                <a:lnTo>
                  <a:pt x="227778" y="986982"/>
                </a:lnTo>
                <a:lnTo>
                  <a:pt x="254978" y="951478"/>
                </a:lnTo>
                <a:lnTo>
                  <a:pt x="276247" y="907935"/>
                </a:lnTo>
                <a:lnTo>
                  <a:pt x="302770" y="838111"/>
                </a:lnTo>
                <a:lnTo>
                  <a:pt x="109854" y="838111"/>
                </a:lnTo>
                <a:lnTo>
                  <a:pt x="67098" y="829432"/>
                </a:lnTo>
                <a:lnTo>
                  <a:pt x="32179" y="805766"/>
                </a:lnTo>
                <a:lnTo>
                  <a:pt x="8634" y="770666"/>
                </a:lnTo>
                <a:lnTo>
                  <a:pt x="0" y="727685"/>
                </a:lnTo>
                <a:lnTo>
                  <a:pt x="0" y="110425"/>
                </a:lnTo>
                <a:lnTo>
                  <a:pt x="8634" y="67444"/>
                </a:lnTo>
                <a:lnTo>
                  <a:pt x="32179" y="32344"/>
                </a:lnTo>
                <a:lnTo>
                  <a:pt x="67098" y="8678"/>
                </a:lnTo>
                <a:lnTo>
                  <a:pt x="109854" y="0"/>
                </a:lnTo>
                <a:lnTo>
                  <a:pt x="1040399" y="0"/>
                </a:lnTo>
                <a:lnTo>
                  <a:pt x="1083182" y="8678"/>
                </a:lnTo>
                <a:lnTo>
                  <a:pt x="1118103" y="32344"/>
                </a:lnTo>
                <a:lnTo>
                  <a:pt x="1141639" y="67444"/>
                </a:lnTo>
                <a:lnTo>
                  <a:pt x="1150267" y="110425"/>
                </a:lnTo>
                <a:lnTo>
                  <a:pt x="1150267" y="727685"/>
                </a:lnTo>
                <a:lnTo>
                  <a:pt x="1141639" y="770666"/>
                </a:lnTo>
                <a:lnTo>
                  <a:pt x="1118103" y="805766"/>
                </a:lnTo>
                <a:lnTo>
                  <a:pt x="1083182" y="829432"/>
                </a:lnTo>
                <a:lnTo>
                  <a:pt x="1040399" y="838111"/>
                </a:lnTo>
                <a:lnTo>
                  <a:pt x="645400" y="838111"/>
                </a:lnTo>
                <a:lnTo>
                  <a:pt x="622354" y="864820"/>
                </a:lnTo>
                <a:lnTo>
                  <a:pt x="587187" y="891275"/>
                </a:lnTo>
                <a:lnTo>
                  <a:pt x="542692" y="916979"/>
                </a:lnTo>
                <a:lnTo>
                  <a:pt x="491663" y="941436"/>
                </a:lnTo>
                <a:lnTo>
                  <a:pt x="436894" y="964150"/>
                </a:lnTo>
                <a:lnTo>
                  <a:pt x="381178" y="984626"/>
                </a:lnTo>
                <a:lnTo>
                  <a:pt x="327310" y="1002367"/>
                </a:lnTo>
                <a:lnTo>
                  <a:pt x="278083" y="1016877"/>
                </a:lnTo>
                <a:lnTo>
                  <a:pt x="236291" y="1027661"/>
                </a:lnTo>
                <a:lnTo>
                  <a:pt x="204728" y="1034221"/>
                </a:lnTo>
                <a:lnTo>
                  <a:pt x="186187" y="1036063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224596" y="1844471"/>
            <a:ext cx="150121" cy="150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504644" y="1844471"/>
            <a:ext cx="150121" cy="150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784693" y="1844471"/>
            <a:ext cx="150121" cy="150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707992" y="1655342"/>
            <a:ext cx="1265555" cy="791210"/>
          </a:xfrm>
          <a:custGeom>
            <a:avLst/>
            <a:gdLst/>
            <a:ahLst/>
            <a:cxnLst/>
            <a:rect l="l" t="t" r="r" b="b"/>
            <a:pathLst>
              <a:path w="1265554" h="791210">
                <a:moveTo>
                  <a:pt x="426821" y="545617"/>
                </a:moveTo>
                <a:lnTo>
                  <a:pt x="420268" y="490435"/>
                </a:lnTo>
                <a:lnTo>
                  <a:pt x="381609" y="444423"/>
                </a:lnTo>
                <a:lnTo>
                  <a:pt x="337769" y="438531"/>
                </a:lnTo>
                <a:lnTo>
                  <a:pt x="310629" y="438111"/>
                </a:lnTo>
                <a:lnTo>
                  <a:pt x="280949" y="438213"/>
                </a:lnTo>
                <a:lnTo>
                  <a:pt x="252399" y="438619"/>
                </a:lnTo>
                <a:lnTo>
                  <a:pt x="252399" y="401993"/>
                </a:lnTo>
                <a:lnTo>
                  <a:pt x="292912" y="382244"/>
                </a:lnTo>
                <a:lnTo>
                  <a:pt x="327317" y="350494"/>
                </a:lnTo>
                <a:lnTo>
                  <a:pt x="353949" y="308813"/>
                </a:lnTo>
                <a:lnTo>
                  <a:pt x="371157" y="259270"/>
                </a:lnTo>
                <a:lnTo>
                  <a:pt x="377253" y="203936"/>
                </a:lnTo>
                <a:lnTo>
                  <a:pt x="371411" y="149720"/>
                </a:lnTo>
                <a:lnTo>
                  <a:pt x="354888" y="101003"/>
                </a:lnTo>
                <a:lnTo>
                  <a:pt x="329272" y="59740"/>
                </a:lnTo>
                <a:lnTo>
                  <a:pt x="296113" y="27851"/>
                </a:lnTo>
                <a:lnTo>
                  <a:pt x="256971" y="7289"/>
                </a:lnTo>
                <a:lnTo>
                  <a:pt x="213410" y="0"/>
                </a:lnTo>
                <a:lnTo>
                  <a:pt x="169875" y="7289"/>
                </a:lnTo>
                <a:lnTo>
                  <a:pt x="130759" y="27851"/>
                </a:lnTo>
                <a:lnTo>
                  <a:pt x="97599" y="59740"/>
                </a:lnTo>
                <a:lnTo>
                  <a:pt x="71996" y="101003"/>
                </a:lnTo>
                <a:lnTo>
                  <a:pt x="55486" y="149720"/>
                </a:lnTo>
                <a:lnTo>
                  <a:pt x="49631" y="203936"/>
                </a:lnTo>
                <a:lnTo>
                  <a:pt x="55740" y="259270"/>
                </a:lnTo>
                <a:lnTo>
                  <a:pt x="72936" y="308813"/>
                </a:lnTo>
                <a:lnTo>
                  <a:pt x="99568" y="350494"/>
                </a:lnTo>
                <a:lnTo>
                  <a:pt x="133946" y="382244"/>
                </a:lnTo>
                <a:lnTo>
                  <a:pt x="174434" y="401993"/>
                </a:lnTo>
                <a:lnTo>
                  <a:pt x="174434" y="438619"/>
                </a:lnTo>
                <a:lnTo>
                  <a:pt x="145884" y="438213"/>
                </a:lnTo>
                <a:lnTo>
                  <a:pt x="116230" y="438111"/>
                </a:lnTo>
                <a:lnTo>
                  <a:pt x="89115" y="438531"/>
                </a:lnTo>
                <a:lnTo>
                  <a:pt x="45275" y="444423"/>
                </a:lnTo>
                <a:lnTo>
                  <a:pt x="6565" y="490435"/>
                </a:lnTo>
                <a:lnTo>
                  <a:pt x="0" y="545617"/>
                </a:lnTo>
                <a:lnTo>
                  <a:pt x="0" y="617207"/>
                </a:lnTo>
                <a:lnTo>
                  <a:pt x="426821" y="617207"/>
                </a:lnTo>
                <a:lnTo>
                  <a:pt x="426821" y="545617"/>
                </a:lnTo>
                <a:close/>
              </a:path>
              <a:path w="1265554" h="791210">
                <a:moveTo>
                  <a:pt x="853706" y="719239"/>
                </a:moveTo>
                <a:lnTo>
                  <a:pt x="847140" y="664057"/>
                </a:lnTo>
                <a:lnTo>
                  <a:pt x="808431" y="618070"/>
                </a:lnTo>
                <a:lnTo>
                  <a:pt x="764616" y="612152"/>
                </a:lnTo>
                <a:lnTo>
                  <a:pt x="737501" y="611720"/>
                </a:lnTo>
                <a:lnTo>
                  <a:pt x="707834" y="611835"/>
                </a:lnTo>
                <a:lnTo>
                  <a:pt x="679272" y="612241"/>
                </a:lnTo>
                <a:lnTo>
                  <a:pt x="679272" y="575614"/>
                </a:lnTo>
                <a:lnTo>
                  <a:pt x="719759" y="555866"/>
                </a:lnTo>
                <a:lnTo>
                  <a:pt x="754151" y="524116"/>
                </a:lnTo>
                <a:lnTo>
                  <a:pt x="780770" y="482434"/>
                </a:lnTo>
                <a:lnTo>
                  <a:pt x="797979" y="432892"/>
                </a:lnTo>
                <a:lnTo>
                  <a:pt x="804075" y="377558"/>
                </a:lnTo>
                <a:lnTo>
                  <a:pt x="798233" y="323342"/>
                </a:lnTo>
                <a:lnTo>
                  <a:pt x="781710" y="274624"/>
                </a:lnTo>
                <a:lnTo>
                  <a:pt x="756107" y="233349"/>
                </a:lnTo>
                <a:lnTo>
                  <a:pt x="722960" y="201472"/>
                </a:lnTo>
                <a:lnTo>
                  <a:pt x="683831" y="180911"/>
                </a:lnTo>
                <a:lnTo>
                  <a:pt x="640295" y="173621"/>
                </a:lnTo>
                <a:lnTo>
                  <a:pt x="596734" y="180911"/>
                </a:lnTo>
                <a:lnTo>
                  <a:pt x="557593" y="201472"/>
                </a:lnTo>
                <a:lnTo>
                  <a:pt x="524433" y="233349"/>
                </a:lnTo>
                <a:lnTo>
                  <a:pt x="498817" y="274624"/>
                </a:lnTo>
                <a:lnTo>
                  <a:pt x="482307" y="323342"/>
                </a:lnTo>
                <a:lnTo>
                  <a:pt x="476453" y="377558"/>
                </a:lnTo>
                <a:lnTo>
                  <a:pt x="482561" y="432892"/>
                </a:lnTo>
                <a:lnTo>
                  <a:pt x="499757" y="482434"/>
                </a:lnTo>
                <a:lnTo>
                  <a:pt x="526402" y="524116"/>
                </a:lnTo>
                <a:lnTo>
                  <a:pt x="560806" y="555866"/>
                </a:lnTo>
                <a:lnTo>
                  <a:pt x="601319" y="575614"/>
                </a:lnTo>
                <a:lnTo>
                  <a:pt x="601319" y="612241"/>
                </a:lnTo>
                <a:lnTo>
                  <a:pt x="572770" y="611835"/>
                </a:lnTo>
                <a:lnTo>
                  <a:pt x="543077" y="611720"/>
                </a:lnTo>
                <a:lnTo>
                  <a:pt x="515950" y="612152"/>
                </a:lnTo>
                <a:lnTo>
                  <a:pt x="472097" y="618070"/>
                </a:lnTo>
                <a:lnTo>
                  <a:pt x="433387" y="664057"/>
                </a:lnTo>
                <a:lnTo>
                  <a:pt x="426821" y="719239"/>
                </a:lnTo>
                <a:lnTo>
                  <a:pt x="426821" y="790829"/>
                </a:lnTo>
                <a:lnTo>
                  <a:pt x="853706" y="790829"/>
                </a:lnTo>
                <a:lnTo>
                  <a:pt x="853706" y="719239"/>
                </a:lnTo>
                <a:close/>
              </a:path>
              <a:path w="1265554" h="791210">
                <a:moveTo>
                  <a:pt x="1265504" y="545617"/>
                </a:moveTo>
                <a:lnTo>
                  <a:pt x="1258938" y="490435"/>
                </a:lnTo>
                <a:lnTo>
                  <a:pt x="1220241" y="444423"/>
                </a:lnTo>
                <a:lnTo>
                  <a:pt x="1176426" y="438531"/>
                </a:lnTo>
                <a:lnTo>
                  <a:pt x="1149299" y="438111"/>
                </a:lnTo>
                <a:lnTo>
                  <a:pt x="1119632" y="438213"/>
                </a:lnTo>
                <a:lnTo>
                  <a:pt x="1091082" y="438619"/>
                </a:lnTo>
                <a:lnTo>
                  <a:pt x="1091082" y="401993"/>
                </a:lnTo>
                <a:lnTo>
                  <a:pt x="1131557" y="382244"/>
                </a:lnTo>
                <a:lnTo>
                  <a:pt x="1165948" y="350494"/>
                </a:lnTo>
                <a:lnTo>
                  <a:pt x="1192568" y="308813"/>
                </a:lnTo>
                <a:lnTo>
                  <a:pt x="1209776" y="259270"/>
                </a:lnTo>
                <a:lnTo>
                  <a:pt x="1215872" y="203936"/>
                </a:lnTo>
                <a:lnTo>
                  <a:pt x="1210030" y="149720"/>
                </a:lnTo>
                <a:lnTo>
                  <a:pt x="1193520" y="101003"/>
                </a:lnTo>
                <a:lnTo>
                  <a:pt x="1167904" y="59740"/>
                </a:lnTo>
                <a:lnTo>
                  <a:pt x="1134757" y="27851"/>
                </a:lnTo>
                <a:lnTo>
                  <a:pt x="1095629" y="7289"/>
                </a:lnTo>
                <a:lnTo>
                  <a:pt x="1052093" y="0"/>
                </a:lnTo>
                <a:lnTo>
                  <a:pt x="1008532" y="7289"/>
                </a:lnTo>
                <a:lnTo>
                  <a:pt x="969391" y="27851"/>
                </a:lnTo>
                <a:lnTo>
                  <a:pt x="936231" y="59740"/>
                </a:lnTo>
                <a:lnTo>
                  <a:pt x="910615" y="101003"/>
                </a:lnTo>
                <a:lnTo>
                  <a:pt x="894105" y="149720"/>
                </a:lnTo>
                <a:lnTo>
                  <a:pt x="888250" y="203936"/>
                </a:lnTo>
                <a:lnTo>
                  <a:pt x="894359" y="259270"/>
                </a:lnTo>
                <a:lnTo>
                  <a:pt x="911555" y="308813"/>
                </a:lnTo>
                <a:lnTo>
                  <a:pt x="938199" y="350494"/>
                </a:lnTo>
                <a:lnTo>
                  <a:pt x="972604" y="382244"/>
                </a:lnTo>
                <a:lnTo>
                  <a:pt x="1013117" y="401993"/>
                </a:lnTo>
                <a:lnTo>
                  <a:pt x="1013117" y="438619"/>
                </a:lnTo>
                <a:lnTo>
                  <a:pt x="984567" y="438213"/>
                </a:lnTo>
                <a:lnTo>
                  <a:pt x="954887" y="438111"/>
                </a:lnTo>
                <a:lnTo>
                  <a:pt x="927747" y="438531"/>
                </a:lnTo>
                <a:lnTo>
                  <a:pt x="883907" y="444423"/>
                </a:lnTo>
                <a:lnTo>
                  <a:pt x="845235" y="490435"/>
                </a:lnTo>
                <a:lnTo>
                  <a:pt x="838682" y="545617"/>
                </a:lnTo>
                <a:lnTo>
                  <a:pt x="838682" y="617207"/>
                </a:lnTo>
                <a:lnTo>
                  <a:pt x="1265504" y="617207"/>
                </a:lnTo>
                <a:lnTo>
                  <a:pt x="1265504" y="54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2517746" y="1589453"/>
            <a:ext cx="1345565" cy="826769"/>
          </a:xfrm>
          <a:custGeom>
            <a:avLst/>
            <a:gdLst/>
            <a:ahLst/>
            <a:cxnLst/>
            <a:rect l="l" t="t" r="r" b="b"/>
            <a:pathLst>
              <a:path w="1345565" h="826769">
                <a:moveTo>
                  <a:pt x="1236070" y="826653"/>
                </a:moveTo>
                <a:lnTo>
                  <a:pt x="233606" y="826653"/>
                </a:lnTo>
                <a:lnTo>
                  <a:pt x="87487" y="775439"/>
                </a:lnTo>
                <a:lnTo>
                  <a:pt x="16348" y="723743"/>
                </a:lnTo>
                <a:lnTo>
                  <a:pt x="0" y="640400"/>
                </a:lnTo>
                <a:lnTo>
                  <a:pt x="18251" y="494250"/>
                </a:lnTo>
                <a:lnTo>
                  <a:pt x="34735" y="435381"/>
                </a:lnTo>
                <a:lnTo>
                  <a:pt x="51603" y="400518"/>
                </a:lnTo>
                <a:lnTo>
                  <a:pt x="75628" y="365618"/>
                </a:lnTo>
                <a:lnTo>
                  <a:pt x="107864" y="333368"/>
                </a:lnTo>
                <a:lnTo>
                  <a:pt x="149367" y="306455"/>
                </a:lnTo>
                <a:lnTo>
                  <a:pt x="201191" y="287563"/>
                </a:lnTo>
                <a:lnTo>
                  <a:pt x="264391" y="279382"/>
                </a:lnTo>
                <a:lnTo>
                  <a:pt x="245228" y="120679"/>
                </a:lnTo>
                <a:lnTo>
                  <a:pt x="265011" y="39278"/>
                </a:lnTo>
                <a:lnTo>
                  <a:pt x="347293" y="9528"/>
                </a:lnTo>
                <a:lnTo>
                  <a:pt x="515627" y="5780"/>
                </a:lnTo>
                <a:lnTo>
                  <a:pt x="676807" y="0"/>
                </a:lnTo>
                <a:lnTo>
                  <a:pt x="758304" y="25514"/>
                </a:lnTo>
                <a:lnTo>
                  <a:pt x="785111" y="107020"/>
                </a:lnTo>
                <a:lnTo>
                  <a:pt x="782222" y="269214"/>
                </a:lnTo>
                <a:lnTo>
                  <a:pt x="942047" y="206253"/>
                </a:lnTo>
                <a:lnTo>
                  <a:pt x="1031915" y="197251"/>
                </a:lnTo>
                <a:lnTo>
                  <a:pt x="1084763" y="252996"/>
                </a:lnTo>
                <a:lnTo>
                  <a:pt x="1133523" y="384274"/>
                </a:lnTo>
                <a:lnTo>
                  <a:pt x="1215849" y="372396"/>
                </a:lnTo>
                <a:lnTo>
                  <a:pt x="1256174" y="382819"/>
                </a:lnTo>
                <a:lnTo>
                  <a:pt x="1266091" y="428487"/>
                </a:lnTo>
                <a:lnTo>
                  <a:pt x="1257196" y="522346"/>
                </a:lnTo>
                <a:lnTo>
                  <a:pt x="1309460" y="552800"/>
                </a:lnTo>
                <a:lnTo>
                  <a:pt x="1336026" y="577334"/>
                </a:lnTo>
                <a:lnTo>
                  <a:pt x="1345126" y="608892"/>
                </a:lnTo>
                <a:lnTo>
                  <a:pt x="1344988" y="660418"/>
                </a:lnTo>
                <a:lnTo>
                  <a:pt x="1342127" y="693594"/>
                </a:lnTo>
                <a:lnTo>
                  <a:pt x="1333015" y="733363"/>
                </a:lnTo>
                <a:lnTo>
                  <a:pt x="1314441" y="773166"/>
                </a:lnTo>
                <a:lnTo>
                  <a:pt x="1283196" y="806449"/>
                </a:lnTo>
                <a:lnTo>
                  <a:pt x="1236070" y="826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3080187" y="1935530"/>
            <a:ext cx="229235" cy="323215"/>
          </a:xfrm>
          <a:custGeom>
            <a:avLst/>
            <a:gdLst/>
            <a:ahLst/>
            <a:cxnLst/>
            <a:rect l="l" t="t" r="r" b="b"/>
            <a:pathLst>
              <a:path w="229234" h="323214">
                <a:moveTo>
                  <a:pt x="157542" y="322903"/>
                </a:moveTo>
                <a:lnTo>
                  <a:pt x="71628" y="322903"/>
                </a:lnTo>
                <a:lnTo>
                  <a:pt x="71628" y="144493"/>
                </a:lnTo>
                <a:lnTo>
                  <a:pt x="0" y="144493"/>
                </a:lnTo>
                <a:lnTo>
                  <a:pt x="114619" y="0"/>
                </a:lnTo>
                <a:lnTo>
                  <a:pt x="229238" y="144493"/>
                </a:lnTo>
                <a:lnTo>
                  <a:pt x="157542" y="144493"/>
                </a:lnTo>
                <a:lnTo>
                  <a:pt x="157542" y="322903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4268882" y="1547672"/>
            <a:ext cx="781685" cy="715645"/>
          </a:xfrm>
          <a:custGeom>
            <a:avLst/>
            <a:gdLst/>
            <a:ahLst/>
            <a:cxnLst/>
            <a:rect l="l" t="t" r="r" b="b"/>
            <a:pathLst>
              <a:path w="781684" h="715644">
                <a:moveTo>
                  <a:pt x="781189" y="83032"/>
                </a:moveTo>
                <a:lnTo>
                  <a:pt x="765238" y="33566"/>
                </a:lnTo>
                <a:lnTo>
                  <a:pt x="730148" y="10185"/>
                </a:lnTo>
                <a:lnTo>
                  <a:pt x="695058" y="3213"/>
                </a:lnTo>
                <a:lnTo>
                  <a:pt x="679107" y="3035"/>
                </a:lnTo>
                <a:lnTo>
                  <a:pt x="102082" y="3035"/>
                </a:lnTo>
                <a:lnTo>
                  <a:pt x="43065" y="0"/>
                </a:lnTo>
                <a:lnTo>
                  <a:pt x="12750" y="7327"/>
                </a:lnTo>
                <a:lnTo>
                  <a:pt x="1587" y="32499"/>
                </a:lnTo>
                <a:lnTo>
                  <a:pt x="0" y="83032"/>
                </a:lnTo>
                <a:lnTo>
                  <a:pt x="0" y="481952"/>
                </a:lnTo>
                <a:lnTo>
                  <a:pt x="15951" y="531444"/>
                </a:lnTo>
                <a:lnTo>
                  <a:pt x="51041" y="554824"/>
                </a:lnTo>
                <a:lnTo>
                  <a:pt x="86131" y="561784"/>
                </a:lnTo>
                <a:lnTo>
                  <a:pt x="102082" y="561949"/>
                </a:lnTo>
                <a:lnTo>
                  <a:pt x="186080" y="561949"/>
                </a:lnTo>
                <a:lnTo>
                  <a:pt x="167119" y="715314"/>
                </a:lnTo>
                <a:lnTo>
                  <a:pt x="299808" y="561949"/>
                </a:lnTo>
                <a:lnTo>
                  <a:pt x="679107" y="561949"/>
                </a:lnTo>
                <a:lnTo>
                  <a:pt x="738124" y="565010"/>
                </a:lnTo>
                <a:lnTo>
                  <a:pt x="768426" y="557707"/>
                </a:lnTo>
                <a:lnTo>
                  <a:pt x="779589" y="532511"/>
                </a:lnTo>
                <a:lnTo>
                  <a:pt x="781189" y="481952"/>
                </a:lnTo>
                <a:lnTo>
                  <a:pt x="781189" y="83032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4401819" y="1759898"/>
            <a:ext cx="515620" cy="159385"/>
          </a:xfrm>
          <a:custGeom>
            <a:avLst/>
            <a:gdLst/>
            <a:ahLst/>
            <a:cxnLst/>
            <a:rect l="l" t="t" r="r" b="b"/>
            <a:pathLst>
              <a:path w="515619" h="159385">
                <a:moveTo>
                  <a:pt x="0" y="0"/>
                </a:moveTo>
                <a:lnTo>
                  <a:pt x="515322" y="0"/>
                </a:lnTo>
              </a:path>
              <a:path w="515619" h="159385">
                <a:moveTo>
                  <a:pt x="0" y="102070"/>
                </a:moveTo>
                <a:lnTo>
                  <a:pt x="515322" y="102070"/>
                </a:lnTo>
              </a:path>
              <a:path w="515619" h="159385">
                <a:moveTo>
                  <a:pt x="64101" y="54317"/>
                </a:moveTo>
                <a:lnTo>
                  <a:pt x="451279" y="54317"/>
                </a:lnTo>
              </a:path>
              <a:path w="515619" h="159385">
                <a:moveTo>
                  <a:pt x="64101" y="159233"/>
                </a:moveTo>
                <a:lnTo>
                  <a:pt x="451279" y="159233"/>
                </a:lnTo>
              </a:path>
            </a:pathLst>
          </a:custGeom>
          <a:ln w="23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647405" y="1790038"/>
            <a:ext cx="781685" cy="715645"/>
          </a:xfrm>
          <a:custGeom>
            <a:avLst/>
            <a:gdLst/>
            <a:ahLst/>
            <a:cxnLst/>
            <a:rect l="l" t="t" r="r" b="b"/>
            <a:pathLst>
              <a:path w="781684" h="715644">
                <a:moveTo>
                  <a:pt x="781253" y="83083"/>
                </a:moveTo>
                <a:lnTo>
                  <a:pt x="779665" y="32524"/>
                </a:lnTo>
                <a:lnTo>
                  <a:pt x="768489" y="7327"/>
                </a:lnTo>
                <a:lnTo>
                  <a:pt x="738187" y="0"/>
                </a:lnTo>
                <a:lnTo>
                  <a:pt x="679170" y="3035"/>
                </a:lnTo>
                <a:lnTo>
                  <a:pt x="102146" y="3035"/>
                </a:lnTo>
                <a:lnTo>
                  <a:pt x="86182" y="3213"/>
                </a:lnTo>
                <a:lnTo>
                  <a:pt x="51079" y="10185"/>
                </a:lnTo>
                <a:lnTo>
                  <a:pt x="15963" y="33591"/>
                </a:lnTo>
                <a:lnTo>
                  <a:pt x="0" y="83083"/>
                </a:lnTo>
                <a:lnTo>
                  <a:pt x="0" y="481952"/>
                </a:lnTo>
                <a:lnTo>
                  <a:pt x="1600" y="532511"/>
                </a:lnTo>
                <a:lnTo>
                  <a:pt x="12776" y="557707"/>
                </a:lnTo>
                <a:lnTo>
                  <a:pt x="43091" y="565035"/>
                </a:lnTo>
                <a:lnTo>
                  <a:pt x="102146" y="562013"/>
                </a:lnTo>
                <a:lnTo>
                  <a:pt x="481482" y="562013"/>
                </a:lnTo>
                <a:lnTo>
                  <a:pt x="614133" y="715314"/>
                </a:lnTo>
                <a:lnTo>
                  <a:pt x="595160" y="562013"/>
                </a:lnTo>
                <a:lnTo>
                  <a:pt x="679170" y="562013"/>
                </a:lnTo>
                <a:lnTo>
                  <a:pt x="695121" y="561822"/>
                </a:lnTo>
                <a:lnTo>
                  <a:pt x="730211" y="554850"/>
                </a:lnTo>
                <a:lnTo>
                  <a:pt x="765302" y="531444"/>
                </a:lnTo>
                <a:lnTo>
                  <a:pt x="781253" y="481952"/>
                </a:lnTo>
                <a:lnTo>
                  <a:pt x="781253" y="83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4780408" y="2002263"/>
            <a:ext cx="515620" cy="159385"/>
          </a:xfrm>
          <a:custGeom>
            <a:avLst/>
            <a:gdLst/>
            <a:ahLst/>
            <a:cxnLst/>
            <a:rect l="l" t="t" r="r" b="b"/>
            <a:pathLst>
              <a:path w="515619" h="159385">
                <a:moveTo>
                  <a:pt x="515322" y="0"/>
                </a:moveTo>
                <a:lnTo>
                  <a:pt x="0" y="0"/>
                </a:lnTo>
              </a:path>
              <a:path w="515619" h="159385">
                <a:moveTo>
                  <a:pt x="515322" y="102070"/>
                </a:moveTo>
                <a:lnTo>
                  <a:pt x="0" y="102070"/>
                </a:lnTo>
              </a:path>
              <a:path w="515619" h="159385">
                <a:moveTo>
                  <a:pt x="451221" y="54317"/>
                </a:moveTo>
                <a:lnTo>
                  <a:pt x="64042" y="54317"/>
                </a:lnTo>
              </a:path>
              <a:path w="515619" h="159385">
                <a:moveTo>
                  <a:pt x="451221" y="159233"/>
                </a:moveTo>
                <a:lnTo>
                  <a:pt x="64042" y="159233"/>
                </a:lnTo>
              </a:path>
            </a:pathLst>
          </a:custGeom>
          <a:ln w="23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8930377" y="4018453"/>
            <a:ext cx="737870" cy="434975"/>
          </a:xfrm>
          <a:custGeom>
            <a:avLst/>
            <a:gdLst/>
            <a:ahLst/>
            <a:cxnLst/>
            <a:rect l="l" t="t" r="r" b="b"/>
            <a:pathLst>
              <a:path w="737870" h="434975">
                <a:moveTo>
                  <a:pt x="737354" y="434700"/>
                </a:moveTo>
                <a:lnTo>
                  <a:pt x="0" y="434700"/>
                </a:lnTo>
                <a:lnTo>
                  <a:pt x="0" y="0"/>
                </a:lnTo>
                <a:lnTo>
                  <a:pt x="737354" y="0"/>
                </a:lnTo>
                <a:lnTo>
                  <a:pt x="737354" y="434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998138" y="4085413"/>
            <a:ext cx="601980" cy="300990"/>
          </a:xfrm>
          <a:custGeom>
            <a:avLst/>
            <a:gdLst/>
            <a:ahLst/>
            <a:cxnLst/>
            <a:rect l="l" t="t" r="r" b="b"/>
            <a:pathLst>
              <a:path w="601979" h="300989">
                <a:moveTo>
                  <a:pt x="548401" y="300778"/>
                </a:moveTo>
                <a:lnTo>
                  <a:pt x="53383" y="300778"/>
                </a:lnTo>
                <a:lnTo>
                  <a:pt x="49186" y="280033"/>
                </a:lnTo>
                <a:lnTo>
                  <a:pt x="37742" y="263086"/>
                </a:lnTo>
                <a:lnTo>
                  <a:pt x="20772" y="251657"/>
                </a:lnTo>
                <a:lnTo>
                  <a:pt x="0" y="247465"/>
                </a:lnTo>
                <a:lnTo>
                  <a:pt x="0" y="53312"/>
                </a:lnTo>
                <a:lnTo>
                  <a:pt x="20772" y="49121"/>
                </a:lnTo>
                <a:lnTo>
                  <a:pt x="37742" y="37692"/>
                </a:lnTo>
                <a:lnTo>
                  <a:pt x="49186" y="20745"/>
                </a:lnTo>
                <a:lnTo>
                  <a:pt x="53383" y="0"/>
                </a:lnTo>
                <a:lnTo>
                  <a:pt x="548448" y="0"/>
                </a:lnTo>
                <a:lnTo>
                  <a:pt x="552646" y="20745"/>
                </a:lnTo>
                <a:lnTo>
                  <a:pt x="564090" y="37692"/>
                </a:lnTo>
                <a:lnTo>
                  <a:pt x="581059" y="49121"/>
                </a:lnTo>
                <a:lnTo>
                  <a:pt x="601832" y="53312"/>
                </a:lnTo>
                <a:lnTo>
                  <a:pt x="601832" y="247465"/>
                </a:lnTo>
                <a:lnTo>
                  <a:pt x="581031" y="251657"/>
                </a:lnTo>
                <a:lnTo>
                  <a:pt x="564048" y="263086"/>
                </a:lnTo>
                <a:lnTo>
                  <a:pt x="552599" y="280033"/>
                </a:lnTo>
                <a:lnTo>
                  <a:pt x="548401" y="300778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9171670" y="4108587"/>
            <a:ext cx="255270" cy="254635"/>
          </a:xfrm>
          <a:custGeom>
            <a:avLst/>
            <a:gdLst/>
            <a:ahLst/>
            <a:cxnLst/>
            <a:rect l="l" t="t" r="r" b="b"/>
            <a:pathLst>
              <a:path w="255270" h="254635">
                <a:moveTo>
                  <a:pt x="127360" y="254384"/>
                </a:moveTo>
                <a:lnTo>
                  <a:pt x="77783" y="244386"/>
                </a:lnTo>
                <a:lnTo>
                  <a:pt x="37297" y="217124"/>
                </a:lnTo>
                <a:lnTo>
                  <a:pt x="10006" y="176694"/>
                </a:lnTo>
                <a:lnTo>
                  <a:pt x="0" y="127192"/>
                </a:lnTo>
                <a:lnTo>
                  <a:pt x="10010" y="77689"/>
                </a:lnTo>
                <a:lnTo>
                  <a:pt x="37309" y="37259"/>
                </a:lnTo>
                <a:lnTo>
                  <a:pt x="77792" y="9997"/>
                </a:lnTo>
                <a:lnTo>
                  <a:pt x="127360" y="0"/>
                </a:lnTo>
                <a:lnTo>
                  <a:pt x="176928" y="9997"/>
                </a:lnTo>
                <a:lnTo>
                  <a:pt x="217412" y="37259"/>
                </a:lnTo>
                <a:lnTo>
                  <a:pt x="244710" y="77689"/>
                </a:lnTo>
                <a:lnTo>
                  <a:pt x="254721" y="127192"/>
                </a:lnTo>
                <a:lnTo>
                  <a:pt x="244697" y="176714"/>
                </a:lnTo>
                <a:lnTo>
                  <a:pt x="217386" y="217142"/>
                </a:lnTo>
                <a:lnTo>
                  <a:pt x="176928" y="244386"/>
                </a:lnTo>
                <a:lnTo>
                  <a:pt x="127360" y="25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9249832" y="4137115"/>
            <a:ext cx="98443" cy="197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9498138" y="3482956"/>
            <a:ext cx="737870" cy="434975"/>
          </a:xfrm>
          <a:custGeom>
            <a:avLst/>
            <a:gdLst/>
            <a:ahLst/>
            <a:cxnLst/>
            <a:rect l="l" t="t" r="r" b="b"/>
            <a:pathLst>
              <a:path w="737870" h="434975">
                <a:moveTo>
                  <a:pt x="737354" y="434700"/>
                </a:moveTo>
                <a:lnTo>
                  <a:pt x="0" y="434700"/>
                </a:lnTo>
                <a:lnTo>
                  <a:pt x="0" y="0"/>
                </a:lnTo>
                <a:lnTo>
                  <a:pt x="737354" y="0"/>
                </a:lnTo>
                <a:lnTo>
                  <a:pt x="737354" y="434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565900" y="3549917"/>
            <a:ext cx="601980" cy="300990"/>
          </a:xfrm>
          <a:custGeom>
            <a:avLst/>
            <a:gdLst/>
            <a:ahLst/>
            <a:cxnLst/>
            <a:rect l="l" t="t" r="r" b="b"/>
            <a:pathLst>
              <a:path w="601979" h="300989">
                <a:moveTo>
                  <a:pt x="548401" y="300778"/>
                </a:moveTo>
                <a:lnTo>
                  <a:pt x="53383" y="300778"/>
                </a:lnTo>
                <a:lnTo>
                  <a:pt x="49186" y="280033"/>
                </a:lnTo>
                <a:lnTo>
                  <a:pt x="37742" y="263086"/>
                </a:lnTo>
                <a:lnTo>
                  <a:pt x="20772" y="251657"/>
                </a:lnTo>
                <a:lnTo>
                  <a:pt x="0" y="247465"/>
                </a:lnTo>
                <a:lnTo>
                  <a:pt x="0" y="53312"/>
                </a:lnTo>
                <a:lnTo>
                  <a:pt x="20772" y="49121"/>
                </a:lnTo>
                <a:lnTo>
                  <a:pt x="37742" y="37692"/>
                </a:lnTo>
                <a:lnTo>
                  <a:pt x="49186" y="20745"/>
                </a:lnTo>
                <a:lnTo>
                  <a:pt x="53383" y="0"/>
                </a:lnTo>
                <a:lnTo>
                  <a:pt x="548448" y="0"/>
                </a:lnTo>
                <a:lnTo>
                  <a:pt x="552646" y="20745"/>
                </a:lnTo>
                <a:lnTo>
                  <a:pt x="564090" y="37692"/>
                </a:lnTo>
                <a:lnTo>
                  <a:pt x="581059" y="49121"/>
                </a:lnTo>
                <a:lnTo>
                  <a:pt x="601832" y="53312"/>
                </a:lnTo>
                <a:lnTo>
                  <a:pt x="601832" y="247465"/>
                </a:lnTo>
                <a:lnTo>
                  <a:pt x="581031" y="251657"/>
                </a:lnTo>
                <a:lnTo>
                  <a:pt x="564048" y="263086"/>
                </a:lnTo>
                <a:lnTo>
                  <a:pt x="552599" y="280033"/>
                </a:lnTo>
                <a:lnTo>
                  <a:pt x="548401" y="300778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9739431" y="3573090"/>
            <a:ext cx="255270" cy="254635"/>
          </a:xfrm>
          <a:custGeom>
            <a:avLst/>
            <a:gdLst/>
            <a:ahLst/>
            <a:cxnLst/>
            <a:rect l="l" t="t" r="r" b="b"/>
            <a:pathLst>
              <a:path w="255270" h="254635">
                <a:moveTo>
                  <a:pt x="127360" y="254384"/>
                </a:moveTo>
                <a:lnTo>
                  <a:pt x="77792" y="244386"/>
                </a:lnTo>
                <a:lnTo>
                  <a:pt x="37309" y="217124"/>
                </a:lnTo>
                <a:lnTo>
                  <a:pt x="10010" y="176694"/>
                </a:lnTo>
                <a:lnTo>
                  <a:pt x="0" y="127192"/>
                </a:lnTo>
                <a:lnTo>
                  <a:pt x="10010" y="77689"/>
                </a:lnTo>
                <a:lnTo>
                  <a:pt x="37309" y="37259"/>
                </a:lnTo>
                <a:lnTo>
                  <a:pt x="77792" y="9997"/>
                </a:lnTo>
                <a:lnTo>
                  <a:pt x="127360" y="0"/>
                </a:lnTo>
                <a:lnTo>
                  <a:pt x="176928" y="9990"/>
                </a:lnTo>
                <a:lnTo>
                  <a:pt x="217412" y="37241"/>
                </a:lnTo>
                <a:lnTo>
                  <a:pt x="244710" y="77669"/>
                </a:lnTo>
                <a:lnTo>
                  <a:pt x="254721" y="127192"/>
                </a:lnTo>
                <a:lnTo>
                  <a:pt x="244717" y="176694"/>
                </a:lnTo>
                <a:lnTo>
                  <a:pt x="217430" y="217124"/>
                </a:lnTo>
                <a:lnTo>
                  <a:pt x="176948" y="244386"/>
                </a:lnTo>
                <a:lnTo>
                  <a:pt x="127360" y="25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9817594" y="3601618"/>
            <a:ext cx="98443" cy="197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9146794" y="3657396"/>
            <a:ext cx="338455" cy="314325"/>
          </a:xfrm>
          <a:custGeom>
            <a:avLst/>
            <a:gdLst/>
            <a:ahLst/>
            <a:cxnLst/>
            <a:rect l="l" t="t" r="r" b="b"/>
            <a:pathLst>
              <a:path w="338454" h="314325">
                <a:moveTo>
                  <a:pt x="338289" y="42887"/>
                </a:moveTo>
                <a:lnTo>
                  <a:pt x="272046" y="0"/>
                </a:lnTo>
                <a:lnTo>
                  <a:pt x="272046" y="35648"/>
                </a:lnTo>
                <a:lnTo>
                  <a:pt x="234340" y="38684"/>
                </a:lnTo>
                <a:lnTo>
                  <a:pt x="191350" y="49288"/>
                </a:lnTo>
                <a:lnTo>
                  <a:pt x="151244" y="66243"/>
                </a:lnTo>
                <a:lnTo>
                  <a:pt x="114604" y="88988"/>
                </a:lnTo>
                <a:lnTo>
                  <a:pt x="82003" y="116916"/>
                </a:lnTo>
                <a:lnTo>
                  <a:pt x="54038" y="149479"/>
                </a:lnTo>
                <a:lnTo>
                  <a:pt x="31267" y="186067"/>
                </a:lnTo>
                <a:lnTo>
                  <a:pt x="14287" y="226123"/>
                </a:lnTo>
                <a:lnTo>
                  <a:pt x="3670" y="269062"/>
                </a:lnTo>
                <a:lnTo>
                  <a:pt x="0" y="314286"/>
                </a:lnTo>
                <a:lnTo>
                  <a:pt x="15760" y="314286"/>
                </a:lnTo>
                <a:lnTo>
                  <a:pt x="20015" y="266992"/>
                </a:lnTo>
                <a:lnTo>
                  <a:pt x="32296" y="222440"/>
                </a:lnTo>
                <a:lnTo>
                  <a:pt x="51841" y="181406"/>
                </a:lnTo>
                <a:lnTo>
                  <a:pt x="77901" y="144614"/>
                </a:lnTo>
                <a:lnTo>
                  <a:pt x="109728" y="112839"/>
                </a:lnTo>
                <a:lnTo>
                  <a:pt x="146570" y="86817"/>
                </a:lnTo>
                <a:lnTo>
                  <a:pt x="187667" y="67297"/>
                </a:lnTo>
                <a:lnTo>
                  <a:pt x="232270" y="55029"/>
                </a:lnTo>
                <a:lnTo>
                  <a:pt x="272046" y="51447"/>
                </a:lnTo>
                <a:lnTo>
                  <a:pt x="272046" y="85826"/>
                </a:lnTo>
                <a:lnTo>
                  <a:pt x="338289" y="42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718789" y="4018457"/>
            <a:ext cx="338455" cy="314960"/>
          </a:xfrm>
          <a:custGeom>
            <a:avLst/>
            <a:gdLst/>
            <a:ahLst/>
            <a:cxnLst/>
            <a:rect l="l" t="t" r="r" b="b"/>
            <a:pathLst>
              <a:path w="338454" h="314960">
                <a:moveTo>
                  <a:pt x="338277" y="0"/>
                </a:moveTo>
                <a:lnTo>
                  <a:pt x="322529" y="0"/>
                </a:lnTo>
                <a:lnTo>
                  <a:pt x="318262" y="47307"/>
                </a:lnTo>
                <a:lnTo>
                  <a:pt x="305993" y="91859"/>
                </a:lnTo>
                <a:lnTo>
                  <a:pt x="286448" y="132905"/>
                </a:lnTo>
                <a:lnTo>
                  <a:pt x="260400" y="169684"/>
                </a:lnTo>
                <a:lnTo>
                  <a:pt x="228574" y="201472"/>
                </a:lnTo>
                <a:lnTo>
                  <a:pt x="191744" y="227495"/>
                </a:lnTo>
                <a:lnTo>
                  <a:pt x="150634" y="247015"/>
                </a:lnTo>
                <a:lnTo>
                  <a:pt x="106019" y="259283"/>
                </a:lnTo>
                <a:lnTo>
                  <a:pt x="66243" y="262864"/>
                </a:lnTo>
                <a:lnTo>
                  <a:pt x="66243" y="228460"/>
                </a:lnTo>
                <a:lnTo>
                  <a:pt x="0" y="271399"/>
                </a:lnTo>
                <a:lnTo>
                  <a:pt x="66243" y="314337"/>
                </a:lnTo>
                <a:lnTo>
                  <a:pt x="66243" y="278650"/>
                </a:lnTo>
                <a:lnTo>
                  <a:pt x="103936" y="275602"/>
                </a:lnTo>
                <a:lnTo>
                  <a:pt x="146926" y="265010"/>
                </a:lnTo>
                <a:lnTo>
                  <a:pt x="187032" y="248056"/>
                </a:lnTo>
                <a:lnTo>
                  <a:pt x="223672" y="225323"/>
                </a:lnTo>
                <a:lnTo>
                  <a:pt x="256273" y="197383"/>
                </a:lnTo>
                <a:lnTo>
                  <a:pt x="284251" y="164833"/>
                </a:lnTo>
                <a:lnTo>
                  <a:pt x="307022" y="128244"/>
                </a:lnTo>
                <a:lnTo>
                  <a:pt x="324002" y="88188"/>
                </a:lnTo>
                <a:lnTo>
                  <a:pt x="334606" y="45250"/>
                </a:lnTo>
                <a:lnTo>
                  <a:pt x="338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11791023" y="3482352"/>
            <a:ext cx="181610" cy="1000125"/>
          </a:xfrm>
          <a:custGeom>
            <a:avLst/>
            <a:gdLst/>
            <a:ahLst/>
            <a:cxnLst/>
            <a:rect l="l" t="t" r="r" b="b"/>
            <a:pathLst>
              <a:path w="181609" h="1000125">
                <a:moveTo>
                  <a:pt x="181610" y="11010"/>
                </a:moveTo>
                <a:lnTo>
                  <a:pt x="180035" y="7200"/>
                </a:lnTo>
                <a:lnTo>
                  <a:pt x="177266" y="4356"/>
                </a:lnTo>
                <a:lnTo>
                  <a:pt x="174434" y="1574"/>
                </a:lnTo>
                <a:lnTo>
                  <a:pt x="170624" y="0"/>
                </a:lnTo>
                <a:lnTo>
                  <a:pt x="10998" y="0"/>
                </a:lnTo>
                <a:lnTo>
                  <a:pt x="7124" y="1574"/>
                </a:lnTo>
                <a:lnTo>
                  <a:pt x="4406" y="4356"/>
                </a:lnTo>
                <a:lnTo>
                  <a:pt x="1574" y="7200"/>
                </a:lnTo>
                <a:lnTo>
                  <a:pt x="0" y="11010"/>
                </a:lnTo>
                <a:lnTo>
                  <a:pt x="0" y="989101"/>
                </a:lnTo>
                <a:lnTo>
                  <a:pt x="1574" y="992974"/>
                </a:lnTo>
                <a:lnTo>
                  <a:pt x="4406" y="995756"/>
                </a:lnTo>
                <a:lnTo>
                  <a:pt x="7124" y="998537"/>
                </a:lnTo>
                <a:lnTo>
                  <a:pt x="10998" y="1000125"/>
                </a:lnTo>
                <a:lnTo>
                  <a:pt x="14909" y="1000125"/>
                </a:lnTo>
                <a:lnTo>
                  <a:pt x="170624" y="1000125"/>
                </a:lnTo>
                <a:lnTo>
                  <a:pt x="174434" y="998537"/>
                </a:lnTo>
                <a:lnTo>
                  <a:pt x="177266" y="995756"/>
                </a:lnTo>
                <a:lnTo>
                  <a:pt x="180035" y="992924"/>
                </a:lnTo>
                <a:lnTo>
                  <a:pt x="181610" y="989101"/>
                </a:lnTo>
                <a:lnTo>
                  <a:pt x="181610" y="985177"/>
                </a:lnTo>
                <a:lnTo>
                  <a:pt x="181610" y="29895"/>
                </a:lnTo>
                <a:lnTo>
                  <a:pt x="181610" y="1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1517351" y="3615537"/>
            <a:ext cx="182245" cy="867410"/>
          </a:xfrm>
          <a:custGeom>
            <a:avLst/>
            <a:gdLst/>
            <a:ahLst/>
            <a:cxnLst/>
            <a:rect l="l" t="t" r="r" b="b"/>
            <a:pathLst>
              <a:path w="182245" h="867410">
                <a:moveTo>
                  <a:pt x="181622" y="11023"/>
                </a:moveTo>
                <a:lnTo>
                  <a:pt x="179984" y="7150"/>
                </a:lnTo>
                <a:lnTo>
                  <a:pt x="174434" y="1574"/>
                </a:lnTo>
                <a:lnTo>
                  <a:pt x="170624" y="0"/>
                </a:lnTo>
                <a:lnTo>
                  <a:pt x="10998" y="0"/>
                </a:lnTo>
                <a:lnTo>
                  <a:pt x="7124" y="1574"/>
                </a:lnTo>
                <a:lnTo>
                  <a:pt x="4406" y="4356"/>
                </a:lnTo>
                <a:lnTo>
                  <a:pt x="1587" y="7150"/>
                </a:lnTo>
                <a:lnTo>
                  <a:pt x="0" y="11023"/>
                </a:lnTo>
                <a:lnTo>
                  <a:pt x="0" y="855916"/>
                </a:lnTo>
                <a:lnTo>
                  <a:pt x="1587" y="859790"/>
                </a:lnTo>
                <a:lnTo>
                  <a:pt x="4406" y="862571"/>
                </a:lnTo>
                <a:lnTo>
                  <a:pt x="7124" y="865352"/>
                </a:lnTo>
                <a:lnTo>
                  <a:pt x="10998" y="866940"/>
                </a:lnTo>
                <a:lnTo>
                  <a:pt x="14909" y="866940"/>
                </a:lnTo>
                <a:lnTo>
                  <a:pt x="170624" y="866940"/>
                </a:lnTo>
                <a:lnTo>
                  <a:pt x="174434" y="865352"/>
                </a:lnTo>
                <a:lnTo>
                  <a:pt x="177215" y="862571"/>
                </a:lnTo>
                <a:lnTo>
                  <a:pt x="179984" y="859739"/>
                </a:lnTo>
                <a:lnTo>
                  <a:pt x="181622" y="855916"/>
                </a:lnTo>
                <a:lnTo>
                  <a:pt x="181622" y="851992"/>
                </a:lnTo>
                <a:lnTo>
                  <a:pt x="181622" y="29895"/>
                </a:lnTo>
                <a:lnTo>
                  <a:pt x="181622" y="11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1243678" y="3799407"/>
            <a:ext cx="181610" cy="683260"/>
          </a:xfrm>
          <a:custGeom>
            <a:avLst/>
            <a:gdLst/>
            <a:ahLst/>
            <a:cxnLst/>
            <a:rect l="l" t="t" r="r" b="b"/>
            <a:pathLst>
              <a:path w="181609" h="683260">
                <a:moveTo>
                  <a:pt x="181559" y="11023"/>
                </a:moveTo>
                <a:lnTo>
                  <a:pt x="180035" y="7200"/>
                </a:lnTo>
                <a:lnTo>
                  <a:pt x="174434" y="1587"/>
                </a:lnTo>
                <a:lnTo>
                  <a:pt x="170624" y="0"/>
                </a:lnTo>
                <a:lnTo>
                  <a:pt x="10998" y="0"/>
                </a:lnTo>
                <a:lnTo>
                  <a:pt x="7137" y="1587"/>
                </a:lnTo>
                <a:lnTo>
                  <a:pt x="4356" y="4368"/>
                </a:lnTo>
                <a:lnTo>
                  <a:pt x="1587" y="7200"/>
                </a:lnTo>
                <a:lnTo>
                  <a:pt x="0" y="11023"/>
                </a:lnTo>
                <a:lnTo>
                  <a:pt x="0" y="672045"/>
                </a:lnTo>
                <a:lnTo>
                  <a:pt x="1587" y="675919"/>
                </a:lnTo>
                <a:lnTo>
                  <a:pt x="7137" y="681482"/>
                </a:lnTo>
                <a:lnTo>
                  <a:pt x="10998" y="683069"/>
                </a:lnTo>
                <a:lnTo>
                  <a:pt x="14909" y="683069"/>
                </a:lnTo>
                <a:lnTo>
                  <a:pt x="170624" y="683069"/>
                </a:lnTo>
                <a:lnTo>
                  <a:pt x="174434" y="681482"/>
                </a:lnTo>
                <a:lnTo>
                  <a:pt x="180035" y="675868"/>
                </a:lnTo>
                <a:lnTo>
                  <a:pt x="181559" y="672045"/>
                </a:lnTo>
                <a:lnTo>
                  <a:pt x="181559" y="668121"/>
                </a:lnTo>
                <a:lnTo>
                  <a:pt x="181559" y="29895"/>
                </a:lnTo>
                <a:lnTo>
                  <a:pt x="181559" y="11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0970019" y="3967466"/>
            <a:ext cx="181610" cy="515620"/>
          </a:xfrm>
          <a:custGeom>
            <a:avLst/>
            <a:gdLst/>
            <a:ahLst/>
            <a:cxnLst/>
            <a:rect l="l" t="t" r="r" b="b"/>
            <a:pathLst>
              <a:path w="181609" h="515620">
                <a:moveTo>
                  <a:pt x="181546" y="11010"/>
                </a:moveTo>
                <a:lnTo>
                  <a:pt x="179971" y="7137"/>
                </a:lnTo>
                <a:lnTo>
                  <a:pt x="174421" y="1574"/>
                </a:lnTo>
                <a:lnTo>
                  <a:pt x="170561" y="0"/>
                </a:lnTo>
                <a:lnTo>
                  <a:pt x="10985" y="0"/>
                </a:lnTo>
                <a:lnTo>
                  <a:pt x="7124" y="1574"/>
                </a:lnTo>
                <a:lnTo>
                  <a:pt x="1574" y="7137"/>
                </a:lnTo>
                <a:lnTo>
                  <a:pt x="0" y="11010"/>
                </a:lnTo>
                <a:lnTo>
                  <a:pt x="0" y="503986"/>
                </a:lnTo>
                <a:lnTo>
                  <a:pt x="1574" y="507860"/>
                </a:lnTo>
                <a:lnTo>
                  <a:pt x="7124" y="513422"/>
                </a:lnTo>
                <a:lnTo>
                  <a:pt x="10985" y="515010"/>
                </a:lnTo>
                <a:lnTo>
                  <a:pt x="14897" y="515010"/>
                </a:lnTo>
                <a:lnTo>
                  <a:pt x="170561" y="515010"/>
                </a:lnTo>
                <a:lnTo>
                  <a:pt x="174421" y="513422"/>
                </a:lnTo>
                <a:lnTo>
                  <a:pt x="177203" y="510641"/>
                </a:lnTo>
                <a:lnTo>
                  <a:pt x="179971" y="507809"/>
                </a:lnTo>
                <a:lnTo>
                  <a:pt x="181546" y="503986"/>
                </a:lnTo>
                <a:lnTo>
                  <a:pt x="181546" y="500062"/>
                </a:lnTo>
                <a:lnTo>
                  <a:pt x="181546" y="29895"/>
                </a:lnTo>
                <a:lnTo>
                  <a:pt x="181546" y="1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10708983" y="4209986"/>
            <a:ext cx="181610" cy="273050"/>
          </a:xfrm>
          <a:custGeom>
            <a:avLst/>
            <a:gdLst/>
            <a:ahLst/>
            <a:cxnLst/>
            <a:rect l="l" t="t" r="r" b="b"/>
            <a:pathLst>
              <a:path w="181609" h="273050">
                <a:moveTo>
                  <a:pt x="181597" y="11023"/>
                </a:moveTo>
                <a:lnTo>
                  <a:pt x="179959" y="7150"/>
                </a:lnTo>
                <a:lnTo>
                  <a:pt x="174472" y="1638"/>
                </a:lnTo>
                <a:lnTo>
                  <a:pt x="170599" y="0"/>
                </a:lnTo>
                <a:lnTo>
                  <a:pt x="10985" y="0"/>
                </a:lnTo>
                <a:lnTo>
                  <a:pt x="7137" y="1638"/>
                </a:lnTo>
                <a:lnTo>
                  <a:pt x="4368" y="4368"/>
                </a:lnTo>
                <a:lnTo>
                  <a:pt x="1587" y="7150"/>
                </a:lnTo>
                <a:lnTo>
                  <a:pt x="0" y="11023"/>
                </a:lnTo>
                <a:lnTo>
                  <a:pt x="0" y="261467"/>
                </a:lnTo>
                <a:lnTo>
                  <a:pt x="1587" y="265341"/>
                </a:lnTo>
                <a:lnTo>
                  <a:pt x="7137" y="270903"/>
                </a:lnTo>
                <a:lnTo>
                  <a:pt x="10985" y="272491"/>
                </a:lnTo>
                <a:lnTo>
                  <a:pt x="14922" y="272491"/>
                </a:lnTo>
                <a:lnTo>
                  <a:pt x="170599" y="272491"/>
                </a:lnTo>
                <a:lnTo>
                  <a:pt x="174472" y="270903"/>
                </a:lnTo>
                <a:lnTo>
                  <a:pt x="179959" y="265290"/>
                </a:lnTo>
                <a:lnTo>
                  <a:pt x="181597" y="261467"/>
                </a:lnTo>
                <a:lnTo>
                  <a:pt x="181597" y="257543"/>
                </a:lnTo>
                <a:lnTo>
                  <a:pt x="181597" y="29959"/>
                </a:lnTo>
                <a:lnTo>
                  <a:pt x="181597" y="11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12895364" y="3491877"/>
            <a:ext cx="587375" cy="980440"/>
          </a:xfrm>
          <a:custGeom>
            <a:avLst/>
            <a:gdLst/>
            <a:ahLst/>
            <a:cxnLst/>
            <a:rect l="l" t="t" r="r" b="b"/>
            <a:pathLst>
              <a:path w="587375" h="980439">
                <a:moveTo>
                  <a:pt x="587349" y="392430"/>
                </a:moveTo>
                <a:lnTo>
                  <a:pt x="556526" y="364490"/>
                </a:lnTo>
                <a:lnTo>
                  <a:pt x="545185" y="364490"/>
                </a:lnTo>
                <a:lnTo>
                  <a:pt x="538441" y="367030"/>
                </a:lnTo>
                <a:lnTo>
                  <a:pt x="526973" y="374650"/>
                </a:lnTo>
                <a:lnTo>
                  <a:pt x="522262" y="379730"/>
                </a:lnTo>
                <a:lnTo>
                  <a:pt x="334162" y="853440"/>
                </a:lnTo>
                <a:lnTo>
                  <a:pt x="327977" y="866140"/>
                </a:lnTo>
                <a:lnTo>
                  <a:pt x="300202" y="895350"/>
                </a:lnTo>
                <a:lnTo>
                  <a:pt x="263093" y="909320"/>
                </a:lnTo>
                <a:lnTo>
                  <a:pt x="249669" y="910590"/>
                </a:lnTo>
                <a:lnTo>
                  <a:pt x="241338" y="909320"/>
                </a:lnTo>
                <a:lnTo>
                  <a:pt x="232981" y="909320"/>
                </a:lnTo>
                <a:lnTo>
                  <a:pt x="129260" y="869950"/>
                </a:lnTo>
                <a:lnTo>
                  <a:pt x="94424" y="845820"/>
                </a:lnTo>
                <a:lnTo>
                  <a:pt x="74231" y="810260"/>
                </a:lnTo>
                <a:lnTo>
                  <a:pt x="70281" y="779780"/>
                </a:lnTo>
                <a:lnTo>
                  <a:pt x="70548" y="774700"/>
                </a:lnTo>
                <a:lnTo>
                  <a:pt x="323126" y="128270"/>
                </a:lnTo>
                <a:lnTo>
                  <a:pt x="347205" y="93980"/>
                </a:lnTo>
                <a:lnTo>
                  <a:pt x="382917" y="73660"/>
                </a:lnTo>
                <a:lnTo>
                  <a:pt x="396379" y="69850"/>
                </a:lnTo>
                <a:lnTo>
                  <a:pt x="418807" y="69850"/>
                </a:lnTo>
                <a:lnTo>
                  <a:pt x="460565" y="83820"/>
                </a:lnTo>
                <a:lnTo>
                  <a:pt x="495173" y="124460"/>
                </a:lnTo>
                <a:lnTo>
                  <a:pt x="503707" y="162560"/>
                </a:lnTo>
                <a:lnTo>
                  <a:pt x="503301" y="171450"/>
                </a:lnTo>
                <a:lnTo>
                  <a:pt x="285673" y="728980"/>
                </a:lnTo>
                <a:lnTo>
                  <a:pt x="259435" y="756920"/>
                </a:lnTo>
                <a:lnTo>
                  <a:pt x="217830" y="758190"/>
                </a:lnTo>
                <a:lnTo>
                  <a:pt x="189852" y="731520"/>
                </a:lnTo>
                <a:lnTo>
                  <a:pt x="359689" y="260350"/>
                </a:lnTo>
                <a:lnTo>
                  <a:pt x="359689" y="259080"/>
                </a:lnTo>
                <a:lnTo>
                  <a:pt x="361340" y="255270"/>
                </a:lnTo>
                <a:lnTo>
                  <a:pt x="362191" y="251460"/>
                </a:lnTo>
                <a:lnTo>
                  <a:pt x="362153" y="240030"/>
                </a:lnTo>
                <a:lnTo>
                  <a:pt x="360070" y="233680"/>
                </a:lnTo>
                <a:lnTo>
                  <a:pt x="359219" y="232410"/>
                </a:lnTo>
                <a:lnTo>
                  <a:pt x="352425" y="222250"/>
                </a:lnTo>
                <a:lnTo>
                  <a:pt x="346824" y="217170"/>
                </a:lnTo>
                <a:lnTo>
                  <a:pt x="339979" y="214630"/>
                </a:lnTo>
                <a:lnTo>
                  <a:pt x="335737" y="212090"/>
                </a:lnTo>
                <a:lnTo>
                  <a:pt x="320027" y="212090"/>
                </a:lnTo>
                <a:lnTo>
                  <a:pt x="313270" y="213360"/>
                </a:lnTo>
                <a:lnTo>
                  <a:pt x="123139" y="665480"/>
                </a:lnTo>
                <a:lnTo>
                  <a:pt x="114566" y="709930"/>
                </a:lnTo>
                <a:lnTo>
                  <a:pt x="115912" y="727710"/>
                </a:lnTo>
                <a:lnTo>
                  <a:pt x="135204" y="777240"/>
                </a:lnTo>
                <a:lnTo>
                  <a:pt x="174840" y="815340"/>
                </a:lnTo>
                <a:lnTo>
                  <a:pt x="225653" y="831850"/>
                </a:lnTo>
                <a:lnTo>
                  <a:pt x="236931" y="831850"/>
                </a:lnTo>
                <a:lnTo>
                  <a:pt x="289458" y="820420"/>
                </a:lnTo>
                <a:lnTo>
                  <a:pt x="306717" y="810260"/>
                </a:lnTo>
                <a:lnTo>
                  <a:pt x="319417" y="800100"/>
                </a:lnTo>
                <a:lnTo>
                  <a:pt x="351028" y="754380"/>
                </a:lnTo>
                <a:lnTo>
                  <a:pt x="562381" y="222250"/>
                </a:lnTo>
                <a:lnTo>
                  <a:pt x="573290" y="177800"/>
                </a:lnTo>
                <a:lnTo>
                  <a:pt x="574014" y="162560"/>
                </a:lnTo>
                <a:lnTo>
                  <a:pt x="573087" y="144780"/>
                </a:lnTo>
                <a:lnTo>
                  <a:pt x="559117" y="95250"/>
                </a:lnTo>
                <a:lnTo>
                  <a:pt x="522973" y="44450"/>
                </a:lnTo>
                <a:lnTo>
                  <a:pt x="488264" y="20320"/>
                </a:lnTo>
                <a:lnTo>
                  <a:pt x="470420" y="11430"/>
                </a:lnTo>
                <a:lnTo>
                  <a:pt x="455510" y="6350"/>
                </a:lnTo>
                <a:lnTo>
                  <a:pt x="440448" y="2540"/>
                </a:lnTo>
                <a:lnTo>
                  <a:pt x="425335" y="0"/>
                </a:lnTo>
                <a:lnTo>
                  <a:pt x="410248" y="0"/>
                </a:lnTo>
                <a:lnTo>
                  <a:pt x="362496" y="6350"/>
                </a:lnTo>
                <a:lnTo>
                  <a:pt x="319138" y="26670"/>
                </a:lnTo>
                <a:lnTo>
                  <a:pt x="283171" y="59690"/>
                </a:lnTo>
                <a:lnTo>
                  <a:pt x="257784" y="102870"/>
                </a:lnTo>
                <a:lnTo>
                  <a:pt x="11391" y="722630"/>
                </a:lnTo>
                <a:lnTo>
                  <a:pt x="584" y="767080"/>
                </a:lnTo>
                <a:lnTo>
                  <a:pt x="0" y="779780"/>
                </a:lnTo>
                <a:lnTo>
                  <a:pt x="76" y="784860"/>
                </a:lnTo>
                <a:lnTo>
                  <a:pt x="7023" y="830580"/>
                </a:lnTo>
                <a:lnTo>
                  <a:pt x="27520" y="873760"/>
                </a:lnTo>
                <a:lnTo>
                  <a:pt x="60096" y="909320"/>
                </a:lnTo>
                <a:lnTo>
                  <a:pt x="103403" y="934720"/>
                </a:lnTo>
                <a:lnTo>
                  <a:pt x="190525" y="969010"/>
                </a:lnTo>
                <a:lnTo>
                  <a:pt x="194094" y="959739"/>
                </a:lnTo>
                <a:lnTo>
                  <a:pt x="194284" y="959815"/>
                </a:lnTo>
                <a:lnTo>
                  <a:pt x="190525" y="969010"/>
                </a:lnTo>
                <a:lnTo>
                  <a:pt x="205155" y="974090"/>
                </a:lnTo>
                <a:lnTo>
                  <a:pt x="219951" y="977900"/>
                </a:lnTo>
                <a:lnTo>
                  <a:pt x="249631" y="980440"/>
                </a:lnTo>
                <a:lnTo>
                  <a:pt x="273469" y="977900"/>
                </a:lnTo>
                <a:lnTo>
                  <a:pt x="318630" y="965200"/>
                </a:lnTo>
                <a:lnTo>
                  <a:pt x="357987" y="938530"/>
                </a:lnTo>
                <a:lnTo>
                  <a:pt x="388505" y="901700"/>
                </a:lnTo>
                <a:lnTo>
                  <a:pt x="586549" y="407670"/>
                </a:lnTo>
                <a:lnTo>
                  <a:pt x="587349" y="403860"/>
                </a:lnTo>
                <a:lnTo>
                  <a:pt x="587349" y="392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4532109" y="3607551"/>
            <a:ext cx="628650" cy="998219"/>
          </a:xfrm>
          <a:custGeom>
            <a:avLst/>
            <a:gdLst/>
            <a:ahLst/>
            <a:cxnLst/>
            <a:rect l="l" t="t" r="r" b="b"/>
            <a:pathLst>
              <a:path w="628650" h="998220">
                <a:moveTo>
                  <a:pt x="592612" y="997669"/>
                </a:moveTo>
                <a:lnTo>
                  <a:pt x="35860" y="997669"/>
                </a:lnTo>
                <a:lnTo>
                  <a:pt x="21934" y="994837"/>
                </a:lnTo>
                <a:lnTo>
                  <a:pt x="10532" y="987121"/>
                </a:lnTo>
                <a:lnTo>
                  <a:pt x="2828" y="975693"/>
                </a:lnTo>
                <a:lnTo>
                  <a:pt x="0" y="961725"/>
                </a:lnTo>
                <a:lnTo>
                  <a:pt x="0" y="35966"/>
                </a:lnTo>
                <a:lnTo>
                  <a:pt x="1976" y="24215"/>
                </a:lnTo>
                <a:lnTo>
                  <a:pt x="7458" y="14085"/>
                </a:lnTo>
                <a:lnTo>
                  <a:pt x="15775" y="6244"/>
                </a:lnTo>
                <a:lnTo>
                  <a:pt x="26259" y="1355"/>
                </a:lnTo>
                <a:lnTo>
                  <a:pt x="121170" y="83305"/>
                </a:lnTo>
                <a:lnTo>
                  <a:pt x="217703" y="0"/>
                </a:lnTo>
                <a:lnTo>
                  <a:pt x="314236" y="83305"/>
                </a:lnTo>
                <a:lnTo>
                  <a:pt x="410769" y="0"/>
                </a:lnTo>
                <a:lnTo>
                  <a:pt x="507302" y="83305"/>
                </a:lnTo>
                <a:lnTo>
                  <a:pt x="602213" y="1355"/>
                </a:lnTo>
                <a:lnTo>
                  <a:pt x="612678" y="6244"/>
                </a:lnTo>
                <a:lnTo>
                  <a:pt x="620998" y="14085"/>
                </a:lnTo>
                <a:lnTo>
                  <a:pt x="626490" y="24215"/>
                </a:lnTo>
                <a:lnTo>
                  <a:pt x="628472" y="35966"/>
                </a:lnTo>
                <a:lnTo>
                  <a:pt x="628472" y="961725"/>
                </a:lnTo>
                <a:lnTo>
                  <a:pt x="625643" y="975693"/>
                </a:lnTo>
                <a:lnTo>
                  <a:pt x="617940" y="987121"/>
                </a:lnTo>
                <a:lnTo>
                  <a:pt x="606538" y="994837"/>
                </a:lnTo>
                <a:lnTo>
                  <a:pt x="592612" y="997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4589888" y="3863238"/>
            <a:ext cx="513080" cy="575945"/>
          </a:xfrm>
          <a:custGeom>
            <a:avLst/>
            <a:gdLst/>
            <a:ahLst/>
            <a:cxnLst/>
            <a:rect l="l" t="t" r="r" b="b"/>
            <a:pathLst>
              <a:path w="513080" h="575945">
                <a:moveTo>
                  <a:pt x="82016" y="203619"/>
                </a:moveTo>
                <a:lnTo>
                  <a:pt x="79565" y="201155"/>
                </a:lnTo>
                <a:lnTo>
                  <a:pt x="62776" y="201155"/>
                </a:lnTo>
                <a:lnTo>
                  <a:pt x="60312" y="203619"/>
                </a:lnTo>
                <a:lnTo>
                  <a:pt x="60312" y="209600"/>
                </a:lnTo>
                <a:lnTo>
                  <a:pt x="62776" y="212064"/>
                </a:lnTo>
                <a:lnTo>
                  <a:pt x="79565" y="212064"/>
                </a:lnTo>
                <a:lnTo>
                  <a:pt x="82016" y="209600"/>
                </a:lnTo>
                <a:lnTo>
                  <a:pt x="82016" y="203619"/>
                </a:lnTo>
                <a:close/>
              </a:path>
              <a:path w="513080" h="575945">
                <a:moveTo>
                  <a:pt x="123355" y="203619"/>
                </a:moveTo>
                <a:lnTo>
                  <a:pt x="120942" y="201155"/>
                </a:lnTo>
                <a:lnTo>
                  <a:pt x="94297" y="201155"/>
                </a:lnTo>
                <a:lnTo>
                  <a:pt x="91833" y="203619"/>
                </a:lnTo>
                <a:lnTo>
                  <a:pt x="91833" y="209600"/>
                </a:lnTo>
                <a:lnTo>
                  <a:pt x="94297" y="212064"/>
                </a:lnTo>
                <a:lnTo>
                  <a:pt x="120942" y="212064"/>
                </a:lnTo>
                <a:lnTo>
                  <a:pt x="123355" y="209600"/>
                </a:lnTo>
                <a:lnTo>
                  <a:pt x="123355" y="203619"/>
                </a:lnTo>
                <a:close/>
              </a:path>
              <a:path w="513080" h="575945">
                <a:moveTo>
                  <a:pt x="164744" y="203619"/>
                </a:moveTo>
                <a:lnTo>
                  <a:pt x="162280" y="201155"/>
                </a:lnTo>
                <a:lnTo>
                  <a:pt x="135636" y="201155"/>
                </a:lnTo>
                <a:lnTo>
                  <a:pt x="133223" y="203619"/>
                </a:lnTo>
                <a:lnTo>
                  <a:pt x="133223" y="209600"/>
                </a:lnTo>
                <a:lnTo>
                  <a:pt x="135636" y="212064"/>
                </a:lnTo>
                <a:lnTo>
                  <a:pt x="162280" y="212064"/>
                </a:lnTo>
                <a:lnTo>
                  <a:pt x="164744" y="209600"/>
                </a:lnTo>
                <a:lnTo>
                  <a:pt x="164744" y="203619"/>
                </a:lnTo>
                <a:close/>
              </a:path>
              <a:path w="513080" h="575945">
                <a:moveTo>
                  <a:pt x="206082" y="203619"/>
                </a:moveTo>
                <a:lnTo>
                  <a:pt x="203669" y="201155"/>
                </a:lnTo>
                <a:lnTo>
                  <a:pt x="177012" y="201155"/>
                </a:lnTo>
                <a:lnTo>
                  <a:pt x="174561" y="203619"/>
                </a:lnTo>
                <a:lnTo>
                  <a:pt x="174561" y="209600"/>
                </a:lnTo>
                <a:lnTo>
                  <a:pt x="177012" y="212064"/>
                </a:lnTo>
                <a:lnTo>
                  <a:pt x="203669" y="212064"/>
                </a:lnTo>
                <a:lnTo>
                  <a:pt x="206082" y="209600"/>
                </a:lnTo>
                <a:lnTo>
                  <a:pt x="206082" y="203619"/>
                </a:lnTo>
                <a:close/>
              </a:path>
              <a:path w="513080" h="575945">
                <a:moveTo>
                  <a:pt x="247459" y="203619"/>
                </a:moveTo>
                <a:lnTo>
                  <a:pt x="245008" y="201155"/>
                </a:lnTo>
                <a:lnTo>
                  <a:pt x="218351" y="201155"/>
                </a:lnTo>
                <a:lnTo>
                  <a:pt x="215950" y="203619"/>
                </a:lnTo>
                <a:lnTo>
                  <a:pt x="215950" y="209600"/>
                </a:lnTo>
                <a:lnTo>
                  <a:pt x="218351" y="212064"/>
                </a:lnTo>
                <a:lnTo>
                  <a:pt x="245008" y="212064"/>
                </a:lnTo>
                <a:lnTo>
                  <a:pt x="247459" y="209600"/>
                </a:lnTo>
                <a:lnTo>
                  <a:pt x="247459" y="203619"/>
                </a:lnTo>
                <a:close/>
              </a:path>
              <a:path w="513080" h="575945">
                <a:moveTo>
                  <a:pt x="288810" y="203619"/>
                </a:moveTo>
                <a:lnTo>
                  <a:pt x="286397" y="201155"/>
                </a:lnTo>
                <a:lnTo>
                  <a:pt x="259740" y="201155"/>
                </a:lnTo>
                <a:lnTo>
                  <a:pt x="257289" y="203619"/>
                </a:lnTo>
                <a:lnTo>
                  <a:pt x="257289" y="209600"/>
                </a:lnTo>
                <a:lnTo>
                  <a:pt x="259740" y="212064"/>
                </a:lnTo>
                <a:lnTo>
                  <a:pt x="286397" y="212064"/>
                </a:lnTo>
                <a:lnTo>
                  <a:pt x="288810" y="209600"/>
                </a:lnTo>
                <a:lnTo>
                  <a:pt x="288810" y="203619"/>
                </a:lnTo>
                <a:close/>
              </a:path>
              <a:path w="513080" h="575945">
                <a:moveTo>
                  <a:pt x="330187" y="203619"/>
                </a:moveTo>
                <a:lnTo>
                  <a:pt x="327736" y="201155"/>
                </a:lnTo>
                <a:lnTo>
                  <a:pt x="301078" y="201155"/>
                </a:lnTo>
                <a:lnTo>
                  <a:pt x="298665" y="203619"/>
                </a:lnTo>
                <a:lnTo>
                  <a:pt x="298665" y="209600"/>
                </a:lnTo>
                <a:lnTo>
                  <a:pt x="301078" y="212064"/>
                </a:lnTo>
                <a:lnTo>
                  <a:pt x="327736" y="212064"/>
                </a:lnTo>
                <a:lnTo>
                  <a:pt x="330187" y="209600"/>
                </a:lnTo>
                <a:lnTo>
                  <a:pt x="330187" y="203619"/>
                </a:lnTo>
                <a:close/>
              </a:path>
              <a:path w="513080" h="575945">
                <a:moveTo>
                  <a:pt x="339394" y="476427"/>
                </a:moveTo>
                <a:lnTo>
                  <a:pt x="332435" y="450138"/>
                </a:lnTo>
                <a:lnTo>
                  <a:pt x="323481" y="436918"/>
                </a:lnTo>
                <a:lnTo>
                  <a:pt x="317703" y="428396"/>
                </a:lnTo>
                <a:lnTo>
                  <a:pt x="307746" y="420852"/>
                </a:lnTo>
                <a:lnTo>
                  <a:pt x="307746" y="479247"/>
                </a:lnTo>
                <a:lnTo>
                  <a:pt x="307644" y="488734"/>
                </a:lnTo>
                <a:lnTo>
                  <a:pt x="285496" y="524217"/>
                </a:lnTo>
                <a:lnTo>
                  <a:pt x="271881" y="530059"/>
                </a:lnTo>
                <a:lnTo>
                  <a:pt x="271881" y="527685"/>
                </a:lnTo>
                <a:lnTo>
                  <a:pt x="271881" y="436918"/>
                </a:lnTo>
                <a:lnTo>
                  <a:pt x="285292" y="442683"/>
                </a:lnTo>
                <a:lnTo>
                  <a:pt x="296291" y="452107"/>
                </a:lnTo>
                <a:lnTo>
                  <a:pt x="304050" y="464527"/>
                </a:lnTo>
                <a:lnTo>
                  <a:pt x="307746" y="479247"/>
                </a:lnTo>
                <a:lnTo>
                  <a:pt x="307746" y="420852"/>
                </a:lnTo>
                <a:lnTo>
                  <a:pt x="296938" y="412661"/>
                </a:lnTo>
                <a:lnTo>
                  <a:pt x="271881" y="404406"/>
                </a:lnTo>
                <a:lnTo>
                  <a:pt x="271881" y="402336"/>
                </a:lnTo>
                <a:lnTo>
                  <a:pt x="271881" y="311619"/>
                </a:lnTo>
                <a:lnTo>
                  <a:pt x="283578" y="318858"/>
                </a:lnTo>
                <a:lnTo>
                  <a:pt x="292735" y="329069"/>
                </a:lnTo>
                <a:lnTo>
                  <a:pt x="298691" y="341591"/>
                </a:lnTo>
                <a:lnTo>
                  <a:pt x="300812" y="355790"/>
                </a:lnTo>
                <a:lnTo>
                  <a:pt x="332600" y="355790"/>
                </a:lnTo>
                <a:lnTo>
                  <a:pt x="328002" y="329006"/>
                </a:lnTo>
                <a:lnTo>
                  <a:pt x="318376" y="311619"/>
                </a:lnTo>
                <a:lnTo>
                  <a:pt x="317030" y="309206"/>
                </a:lnTo>
                <a:lnTo>
                  <a:pt x="315290" y="306070"/>
                </a:lnTo>
                <a:lnTo>
                  <a:pt x="296049" y="288569"/>
                </a:lnTo>
                <a:lnTo>
                  <a:pt x="271881" y="278091"/>
                </a:lnTo>
                <a:lnTo>
                  <a:pt x="271881" y="263842"/>
                </a:lnTo>
                <a:lnTo>
                  <a:pt x="241020" y="263842"/>
                </a:lnTo>
                <a:lnTo>
                  <a:pt x="241020" y="276694"/>
                </a:lnTo>
                <a:lnTo>
                  <a:pt x="241020" y="309206"/>
                </a:lnTo>
                <a:lnTo>
                  <a:pt x="241020" y="402336"/>
                </a:lnTo>
                <a:lnTo>
                  <a:pt x="226656" y="395973"/>
                </a:lnTo>
                <a:lnTo>
                  <a:pt x="215239" y="385470"/>
                </a:lnTo>
                <a:lnTo>
                  <a:pt x="207708" y="371767"/>
                </a:lnTo>
                <a:lnTo>
                  <a:pt x="204990" y="355790"/>
                </a:lnTo>
                <a:lnTo>
                  <a:pt x="207708" y="339813"/>
                </a:lnTo>
                <a:lnTo>
                  <a:pt x="215239" y="326085"/>
                </a:lnTo>
                <a:lnTo>
                  <a:pt x="226656" y="315556"/>
                </a:lnTo>
                <a:lnTo>
                  <a:pt x="241020" y="309206"/>
                </a:lnTo>
                <a:lnTo>
                  <a:pt x="241020" y="276694"/>
                </a:lnTo>
                <a:lnTo>
                  <a:pt x="214261" y="285864"/>
                </a:lnTo>
                <a:lnTo>
                  <a:pt x="192747" y="303390"/>
                </a:lnTo>
                <a:lnTo>
                  <a:pt x="178409" y="327342"/>
                </a:lnTo>
                <a:lnTo>
                  <a:pt x="173202" y="355790"/>
                </a:lnTo>
                <a:lnTo>
                  <a:pt x="178409" y="384225"/>
                </a:lnTo>
                <a:lnTo>
                  <a:pt x="192747" y="408178"/>
                </a:lnTo>
                <a:lnTo>
                  <a:pt x="214261" y="425704"/>
                </a:lnTo>
                <a:lnTo>
                  <a:pt x="241020" y="434860"/>
                </a:lnTo>
                <a:lnTo>
                  <a:pt x="241020" y="527685"/>
                </a:lnTo>
                <a:lnTo>
                  <a:pt x="214007" y="497078"/>
                </a:lnTo>
                <a:lnTo>
                  <a:pt x="212267" y="487743"/>
                </a:lnTo>
                <a:lnTo>
                  <a:pt x="180606" y="490550"/>
                </a:lnTo>
                <a:lnTo>
                  <a:pt x="197815" y="533552"/>
                </a:lnTo>
                <a:lnTo>
                  <a:pt x="232397" y="558546"/>
                </a:lnTo>
                <a:lnTo>
                  <a:pt x="241020" y="561213"/>
                </a:lnTo>
                <a:lnTo>
                  <a:pt x="241020" y="575424"/>
                </a:lnTo>
                <a:lnTo>
                  <a:pt x="271881" y="575424"/>
                </a:lnTo>
                <a:lnTo>
                  <a:pt x="271881" y="562571"/>
                </a:lnTo>
                <a:lnTo>
                  <a:pt x="285940" y="559142"/>
                </a:lnTo>
                <a:lnTo>
                  <a:pt x="298996" y="553275"/>
                </a:lnTo>
                <a:lnTo>
                  <a:pt x="310807" y="545122"/>
                </a:lnTo>
                <a:lnTo>
                  <a:pt x="321119" y="534809"/>
                </a:lnTo>
                <a:lnTo>
                  <a:pt x="324345" y="530059"/>
                </a:lnTo>
                <a:lnTo>
                  <a:pt x="329984" y="521779"/>
                </a:lnTo>
                <a:lnTo>
                  <a:pt x="336080" y="507453"/>
                </a:lnTo>
                <a:lnTo>
                  <a:pt x="339255" y="492213"/>
                </a:lnTo>
                <a:lnTo>
                  <a:pt x="339394" y="476427"/>
                </a:lnTo>
                <a:close/>
              </a:path>
              <a:path w="513080" h="575945">
                <a:moveTo>
                  <a:pt x="371525" y="203619"/>
                </a:moveTo>
                <a:lnTo>
                  <a:pt x="369112" y="201155"/>
                </a:lnTo>
                <a:lnTo>
                  <a:pt x="342417" y="201155"/>
                </a:lnTo>
                <a:lnTo>
                  <a:pt x="340004" y="203619"/>
                </a:lnTo>
                <a:lnTo>
                  <a:pt x="340004" y="209600"/>
                </a:lnTo>
                <a:lnTo>
                  <a:pt x="342417" y="212064"/>
                </a:lnTo>
                <a:lnTo>
                  <a:pt x="369112" y="212064"/>
                </a:lnTo>
                <a:lnTo>
                  <a:pt x="371525" y="209600"/>
                </a:lnTo>
                <a:lnTo>
                  <a:pt x="371525" y="203619"/>
                </a:lnTo>
                <a:close/>
              </a:path>
              <a:path w="513080" h="575945">
                <a:moveTo>
                  <a:pt x="412915" y="203619"/>
                </a:moveTo>
                <a:lnTo>
                  <a:pt x="410464" y="201155"/>
                </a:lnTo>
                <a:lnTo>
                  <a:pt x="383806" y="201155"/>
                </a:lnTo>
                <a:lnTo>
                  <a:pt x="381393" y="203619"/>
                </a:lnTo>
                <a:lnTo>
                  <a:pt x="381393" y="209600"/>
                </a:lnTo>
                <a:lnTo>
                  <a:pt x="383806" y="212064"/>
                </a:lnTo>
                <a:lnTo>
                  <a:pt x="410464" y="212064"/>
                </a:lnTo>
                <a:lnTo>
                  <a:pt x="412915" y="209600"/>
                </a:lnTo>
                <a:lnTo>
                  <a:pt x="412915" y="203619"/>
                </a:lnTo>
                <a:close/>
              </a:path>
              <a:path w="513080" h="575945">
                <a:moveTo>
                  <a:pt x="444436" y="203619"/>
                </a:moveTo>
                <a:lnTo>
                  <a:pt x="441972" y="201155"/>
                </a:lnTo>
                <a:lnTo>
                  <a:pt x="425183" y="201155"/>
                </a:lnTo>
                <a:lnTo>
                  <a:pt x="422732" y="203619"/>
                </a:lnTo>
                <a:lnTo>
                  <a:pt x="422732" y="209600"/>
                </a:lnTo>
                <a:lnTo>
                  <a:pt x="425183" y="212064"/>
                </a:lnTo>
                <a:lnTo>
                  <a:pt x="441972" y="212064"/>
                </a:lnTo>
                <a:lnTo>
                  <a:pt x="444436" y="209600"/>
                </a:lnTo>
                <a:lnTo>
                  <a:pt x="444436" y="203619"/>
                </a:lnTo>
                <a:close/>
              </a:path>
              <a:path w="513080" h="575945">
                <a:moveTo>
                  <a:pt x="459651" y="76733"/>
                </a:moveTo>
                <a:lnTo>
                  <a:pt x="458177" y="69418"/>
                </a:lnTo>
                <a:lnTo>
                  <a:pt x="454164" y="63461"/>
                </a:lnTo>
                <a:lnTo>
                  <a:pt x="448233" y="59461"/>
                </a:lnTo>
                <a:lnTo>
                  <a:pt x="440969" y="57988"/>
                </a:lnTo>
                <a:lnTo>
                  <a:pt x="71932" y="57988"/>
                </a:lnTo>
                <a:lnTo>
                  <a:pt x="64668" y="59461"/>
                </a:lnTo>
                <a:lnTo>
                  <a:pt x="58737" y="63461"/>
                </a:lnTo>
                <a:lnTo>
                  <a:pt x="54724" y="69418"/>
                </a:lnTo>
                <a:lnTo>
                  <a:pt x="53263" y="76733"/>
                </a:lnTo>
                <a:lnTo>
                  <a:pt x="54724" y="84010"/>
                </a:lnTo>
                <a:lnTo>
                  <a:pt x="58737" y="89954"/>
                </a:lnTo>
                <a:lnTo>
                  <a:pt x="64668" y="93954"/>
                </a:lnTo>
                <a:lnTo>
                  <a:pt x="71932" y="95427"/>
                </a:lnTo>
                <a:lnTo>
                  <a:pt x="440969" y="95427"/>
                </a:lnTo>
                <a:lnTo>
                  <a:pt x="448233" y="93954"/>
                </a:lnTo>
                <a:lnTo>
                  <a:pt x="454164" y="89954"/>
                </a:lnTo>
                <a:lnTo>
                  <a:pt x="458177" y="84010"/>
                </a:lnTo>
                <a:lnTo>
                  <a:pt x="459651" y="76733"/>
                </a:lnTo>
                <a:close/>
              </a:path>
              <a:path w="513080" h="575945">
                <a:moveTo>
                  <a:pt x="512914" y="18745"/>
                </a:moveTo>
                <a:lnTo>
                  <a:pt x="511441" y="11430"/>
                </a:lnTo>
                <a:lnTo>
                  <a:pt x="507428" y="5473"/>
                </a:lnTo>
                <a:lnTo>
                  <a:pt x="501497" y="1473"/>
                </a:lnTo>
                <a:lnTo>
                  <a:pt x="494233" y="0"/>
                </a:lnTo>
                <a:lnTo>
                  <a:pt x="18669" y="0"/>
                </a:lnTo>
                <a:lnTo>
                  <a:pt x="11404" y="1473"/>
                </a:lnTo>
                <a:lnTo>
                  <a:pt x="5473" y="5473"/>
                </a:lnTo>
                <a:lnTo>
                  <a:pt x="1460" y="11430"/>
                </a:lnTo>
                <a:lnTo>
                  <a:pt x="0" y="18745"/>
                </a:lnTo>
                <a:lnTo>
                  <a:pt x="1460" y="26022"/>
                </a:lnTo>
                <a:lnTo>
                  <a:pt x="5473" y="31965"/>
                </a:lnTo>
                <a:lnTo>
                  <a:pt x="11404" y="35979"/>
                </a:lnTo>
                <a:lnTo>
                  <a:pt x="18669" y="37439"/>
                </a:lnTo>
                <a:lnTo>
                  <a:pt x="494233" y="37439"/>
                </a:lnTo>
                <a:lnTo>
                  <a:pt x="501497" y="35979"/>
                </a:lnTo>
                <a:lnTo>
                  <a:pt x="507428" y="31965"/>
                </a:lnTo>
                <a:lnTo>
                  <a:pt x="511441" y="26022"/>
                </a:lnTo>
                <a:lnTo>
                  <a:pt x="512914" y="18745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9262870" y="5605635"/>
            <a:ext cx="638810" cy="808355"/>
          </a:xfrm>
          <a:custGeom>
            <a:avLst/>
            <a:gdLst/>
            <a:ahLst/>
            <a:cxnLst/>
            <a:rect l="l" t="t" r="r" b="b"/>
            <a:pathLst>
              <a:path w="638809" h="808354">
                <a:moveTo>
                  <a:pt x="397967" y="807918"/>
                </a:moveTo>
                <a:lnTo>
                  <a:pt x="240560" y="807918"/>
                </a:lnTo>
                <a:lnTo>
                  <a:pt x="222370" y="741994"/>
                </a:lnTo>
                <a:lnTo>
                  <a:pt x="198662" y="689245"/>
                </a:lnTo>
                <a:lnTo>
                  <a:pt x="174161" y="649784"/>
                </a:lnTo>
                <a:lnTo>
                  <a:pt x="153593" y="623726"/>
                </a:lnTo>
                <a:lnTo>
                  <a:pt x="149420" y="619498"/>
                </a:lnTo>
                <a:lnTo>
                  <a:pt x="140462" y="610041"/>
                </a:lnTo>
                <a:lnTo>
                  <a:pt x="96559" y="557861"/>
                </a:lnTo>
                <a:lnTo>
                  <a:pt x="74558" y="526713"/>
                </a:lnTo>
                <a:lnTo>
                  <a:pt x="53755" y="492695"/>
                </a:lnTo>
                <a:lnTo>
                  <a:pt x="35073" y="456185"/>
                </a:lnTo>
                <a:lnTo>
                  <a:pt x="19433" y="417561"/>
                </a:lnTo>
                <a:lnTo>
                  <a:pt x="7759" y="377201"/>
                </a:lnTo>
                <a:lnTo>
                  <a:pt x="974" y="335481"/>
                </a:lnTo>
                <a:lnTo>
                  <a:pt x="0" y="292780"/>
                </a:lnTo>
                <a:lnTo>
                  <a:pt x="5759" y="249476"/>
                </a:lnTo>
                <a:lnTo>
                  <a:pt x="19175" y="205945"/>
                </a:lnTo>
                <a:lnTo>
                  <a:pt x="41170" y="162565"/>
                </a:lnTo>
                <a:lnTo>
                  <a:pt x="72667" y="119715"/>
                </a:lnTo>
                <a:lnTo>
                  <a:pt x="114589" y="77771"/>
                </a:lnTo>
                <a:lnTo>
                  <a:pt x="146249" y="54350"/>
                </a:lnTo>
                <a:lnTo>
                  <a:pt x="192346" y="28303"/>
                </a:lnTo>
                <a:lnTo>
                  <a:pt x="236686" y="11320"/>
                </a:lnTo>
                <a:lnTo>
                  <a:pt x="279053" y="2265"/>
                </a:lnTo>
                <a:lnTo>
                  <a:pt x="319235" y="0"/>
                </a:lnTo>
                <a:lnTo>
                  <a:pt x="359450" y="2265"/>
                </a:lnTo>
                <a:lnTo>
                  <a:pt x="401834" y="11320"/>
                </a:lnTo>
                <a:lnTo>
                  <a:pt x="446180" y="28303"/>
                </a:lnTo>
                <a:lnTo>
                  <a:pt x="492278" y="54350"/>
                </a:lnTo>
                <a:lnTo>
                  <a:pt x="523993" y="77771"/>
                </a:lnTo>
                <a:lnTo>
                  <a:pt x="565904" y="119715"/>
                </a:lnTo>
                <a:lnTo>
                  <a:pt x="597391" y="162565"/>
                </a:lnTo>
                <a:lnTo>
                  <a:pt x="619379" y="205945"/>
                </a:lnTo>
                <a:lnTo>
                  <a:pt x="632789" y="249476"/>
                </a:lnTo>
                <a:lnTo>
                  <a:pt x="638544" y="292780"/>
                </a:lnTo>
                <a:lnTo>
                  <a:pt x="637567" y="335481"/>
                </a:lnTo>
                <a:lnTo>
                  <a:pt x="630781" y="377201"/>
                </a:lnTo>
                <a:lnTo>
                  <a:pt x="619108" y="417561"/>
                </a:lnTo>
                <a:lnTo>
                  <a:pt x="603471" y="456185"/>
                </a:lnTo>
                <a:lnTo>
                  <a:pt x="584793" y="492695"/>
                </a:lnTo>
                <a:lnTo>
                  <a:pt x="563996" y="526713"/>
                </a:lnTo>
                <a:lnTo>
                  <a:pt x="542003" y="557861"/>
                </a:lnTo>
                <a:lnTo>
                  <a:pt x="498120" y="610041"/>
                </a:lnTo>
                <a:lnTo>
                  <a:pt x="484933" y="623726"/>
                </a:lnTo>
                <a:lnTo>
                  <a:pt x="464365" y="649784"/>
                </a:lnTo>
                <a:lnTo>
                  <a:pt x="439864" y="689245"/>
                </a:lnTo>
                <a:lnTo>
                  <a:pt x="416156" y="741994"/>
                </a:lnTo>
                <a:lnTo>
                  <a:pt x="397967" y="807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9521012" y="6039293"/>
            <a:ext cx="154940" cy="34290"/>
          </a:xfrm>
          <a:custGeom>
            <a:avLst/>
            <a:gdLst/>
            <a:ahLst/>
            <a:cxnLst/>
            <a:rect l="l" t="t" r="r" b="b"/>
            <a:pathLst>
              <a:path w="154940" h="34289">
                <a:moveTo>
                  <a:pt x="0" y="28352"/>
                </a:moveTo>
                <a:lnTo>
                  <a:pt x="22089" y="2929"/>
                </a:lnTo>
                <a:lnTo>
                  <a:pt x="26540" y="7602"/>
                </a:lnTo>
                <a:lnTo>
                  <a:pt x="33050" y="11273"/>
                </a:lnTo>
                <a:lnTo>
                  <a:pt x="37390" y="13721"/>
                </a:lnTo>
                <a:lnTo>
                  <a:pt x="40228" y="17226"/>
                </a:lnTo>
                <a:lnTo>
                  <a:pt x="45736" y="17114"/>
                </a:lnTo>
                <a:lnTo>
                  <a:pt x="57421" y="17003"/>
                </a:lnTo>
                <a:lnTo>
                  <a:pt x="58589" y="8992"/>
                </a:lnTo>
                <a:lnTo>
                  <a:pt x="61872" y="4931"/>
                </a:lnTo>
                <a:lnTo>
                  <a:pt x="69935" y="0"/>
                </a:lnTo>
                <a:lnTo>
                  <a:pt x="77097" y="3360"/>
                </a:lnTo>
                <a:lnTo>
                  <a:pt x="83976" y="10204"/>
                </a:lnTo>
                <a:lnTo>
                  <a:pt x="91194" y="15724"/>
                </a:lnTo>
                <a:lnTo>
                  <a:pt x="96313" y="17949"/>
                </a:lnTo>
                <a:lnTo>
                  <a:pt x="102490" y="12386"/>
                </a:lnTo>
                <a:lnTo>
                  <a:pt x="106384" y="9104"/>
                </a:lnTo>
                <a:lnTo>
                  <a:pt x="109945" y="5988"/>
                </a:lnTo>
                <a:lnTo>
                  <a:pt x="114397" y="3874"/>
                </a:lnTo>
                <a:lnTo>
                  <a:pt x="118959" y="4765"/>
                </a:lnTo>
                <a:lnTo>
                  <a:pt x="126137" y="6155"/>
                </a:lnTo>
                <a:lnTo>
                  <a:pt x="132313" y="13999"/>
                </a:lnTo>
                <a:lnTo>
                  <a:pt x="137654" y="19062"/>
                </a:lnTo>
                <a:lnTo>
                  <a:pt x="141382" y="22566"/>
                </a:lnTo>
                <a:lnTo>
                  <a:pt x="145166" y="34249"/>
                </a:lnTo>
                <a:lnTo>
                  <a:pt x="154569" y="33359"/>
                </a:lnTo>
              </a:path>
            </a:pathLst>
          </a:custGeom>
          <a:ln w="16689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9485452" y="6002730"/>
            <a:ext cx="203200" cy="403860"/>
          </a:xfrm>
          <a:custGeom>
            <a:avLst/>
            <a:gdLst/>
            <a:ahLst/>
            <a:cxnLst/>
            <a:rect l="l" t="t" r="r" b="b"/>
            <a:pathLst>
              <a:path w="203200" h="403860">
                <a:moveTo>
                  <a:pt x="76784" y="399313"/>
                </a:moveTo>
                <a:lnTo>
                  <a:pt x="53492" y="96977"/>
                </a:lnTo>
                <a:lnTo>
                  <a:pt x="53022" y="90678"/>
                </a:lnTo>
                <a:lnTo>
                  <a:pt x="52628" y="85737"/>
                </a:lnTo>
                <a:lnTo>
                  <a:pt x="52298" y="81280"/>
                </a:lnTo>
                <a:lnTo>
                  <a:pt x="50965" y="81381"/>
                </a:lnTo>
                <a:lnTo>
                  <a:pt x="19748" y="0"/>
                </a:lnTo>
                <a:lnTo>
                  <a:pt x="1308" y="85191"/>
                </a:lnTo>
                <a:lnTo>
                  <a:pt x="0" y="85280"/>
                </a:lnTo>
                <a:lnTo>
                  <a:pt x="330" y="89700"/>
                </a:lnTo>
                <a:lnTo>
                  <a:pt x="698" y="94678"/>
                </a:lnTo>
                <a:lnTo>
                  <a:pt x="1168" y="100965"/>
                </a:lnTo>
                <a:lnTo>
                  <a:pt x="24422" y="403377"/>
                </a:lnTo>
                <a:lnTo>
                  <a:pt x="76784" y="399313"/>
                </a:lnTo>
                <a:close/>
              </a:path>
              <a:path w="203200" h="403860">
                <a:moveTo>
                  <a:pt x="203149" y="87896"/>
                </a:moveTo>
                <a:lnTo>
                  <a:pt x="201815" y="87706"/>
                </a:lnTo>
                <a:lnTo>
                  <a:pt x="189674" y="1447"/>
                </a:lnTo>
                <a:lnTo>
                  <a:pt x="152527" y="80314"/>
                </a:lnTo>
                <a:lnTo>
                  <a:pt x="151231" y="80111"/>
                </a:lnTo>
                <a:lnTo>
                  <a:pt x="150571" y="84480"/>
                </a:lnTo>
                <a:lnTo>
                  <a:pt x="103606" y="395528"/>
                </a:lnTo>
                <a:lnTo>
                  <a:pt x="155511" y="403377"/>
                </a:lnTo>
                <a:lnTo>
                  <a:pt x="202476" y="92341"/>
                </a:lnTo>
                <a:lnTo>
                  <a:pt x="203149" y="87896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9459919" y="6373110"/>
            <a:ext cx="247044" cy="1665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9101251" y="5444984"/>
            <a:ext cx="962660" cy="842644"/>
          </a:xfrm>
          <a:custGeom>
            <a:avLst/>
            <a:gdLst/>
            <a:ahLst/>
            <a:cxnLst/>
            <a:rect l="l" t="t" r="r" b="b"/>
            <a:pathLst>
              <a:path w="962659" h="842645">
                <a:moveTo>
                  <a:pt x="135991" y="451827"/>
                </a:moveTo>
                <a:lnTo>
                  <a:pt x="0" y="451827"/>
                </a:lnTo>
                <a:lnTo>
                  <a:pt x="0" y="494499"/>
                </a:lnTo>
                <a:lnTo>
                  <a:pt x="135991" y="494499"/>
                </a:lnTo>
                <a:lnTo>
                  <a:pt x="135991" y="451827"/>
                </a:lnTo>
                <a:close/>
              </a:path>
              <a:path w="962659" h="842645">
                <a:moveTo>
                  <a:pt x="257898" y="746163"/>
                </a:moveTo>
                <a:lnTo>
                  <a:pt x="227736" y="716013"/>
                </a:lnTo>
                <a:lnTo>
                  <a:pt x="131597" y="812139"/>
                </a:lnTo>
                <a:lnTo>
                  <a:pt x="161747" y="842289"/>
                </a:lnTo>
                <a:lnTo>
                  <a:pt x="257898" y="746163"/>
                </a:lnTo>
                <a:close/>
              </a:path>
              <a:path w="962659" h="842645">
                <a:moveTo>
                  <a:pt x="257898" y="200152"/>
                </a:moveTo>
                <a:lnTo>
                  <a:pt x="161747" y="104025"/>
                </a:lnTo>
                <a:lnTo>
                  <a:pt x="131597" y="134175"/>
                </a:lnTo>
                <a:lnTo>
                  <a:pt x="227736" y="230301"/>
                </a:lnTo>
                <a:lnTo>
                  <a:pt x="257898" y="200152"/>
                </a:lnTo>
                <a:close/>
              </a:path>
              <a:path w="962659" h="842645">
                <a:moveTo>
                  <a:pt x="502208" y="0"/>
                </a:moveTo>
                <a:lnTo>
                  <a:pt x="459536" y="0"/>
                </a:lnTo>
                <a:lnTo>
                  <a:pt x="459536" y="135953"/>
                </a:lnTo>
                <a:lnTo>
                  <a:pt x="502208" y="135953"/>
                </a:lnTo>
                <a:lnTo>
                  <a:pt x="502208" y="0"/>
                </a:lnTo>
                <a:close/>
              </a:path>
              <a:path w="962659" h="842645">
                <a:moveTo>
                  <a:pt x="830656" y="812139"/>
                </a:moveTo>
                <a:lnTo>
                  <a:pt x="734517" y="716013"/>
                </a:lnTo>
                <a:lnTo>
                  <a:pt x="704354" y="746163"/>
                </a:lnTo>
                <a:lnTo>
                  <a:pt x="800506" y="842289"/>
                </a:lnTo>
                <a:lnTo>
                  <a:pt x="830656" y="812139"/>
                </a:lnTo>
                <a:close/>
              </a:path>
              <a:path w="962659" h="842645">
                <a:moveTo>
                  <a:pt x="830656" y="134175"/>
                </a:moveTo>
                <a:lnTo>
                  <a:pt x="800506" y="104025"/>
                </a:lnTo>
                <a:lnTo>
                  <a:pt x="704354" y="200152"/>
                </a:lnTo>
                <a:lnTo>
                  <a:pt x="734517" y="230301"/>
                </a:lnTo>
                <a:lnTo>
                  <a:pt x="830656" y="134175"/>
                </a:lnTo>
                <a:close/>
              </a:path>
              <a:path w="962659" h="842645">
                <a:moveTo>
                  <a:pt x="962253" y="451827"/>
                </a:moveTo>
                <a:lnTo>
                  <a:pt x="826325" y="451827"/>
                </a:lnTo>
                <a:lnTo>
                  <a:pt x="826325" y="494499"/>
                </a:lnTo>
                <a:lnTo>
                  <a:pt x="962253" y="494499"/>
                </a:lnTo>
                <a:lnTo>
                  <a:pt x="962253" y="451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0821685" y="5549284"/>
            <a:ext cx="1038225" cy="1038225"/>
          </a:xfrm>
          <a:custGeom>
            <a:avLst/>
            <a:gdLst/>
            <a:ahLst/>
            <a:cxnLst/>
            <a:rect l="l" t="t" r="r" b="b"/>
            <a:pathLst>
              <a:path w="1038225" h="1038225">
                <a:moveTo>
                  <a:pt x="519060" y="1038120"/>
                </a:moveTo>
                <a:lnTo>
                  <a:pt x="471813" y="1035999"/>
                </a:lnTo>
                <a:lnTo>
                  <a:pt x="425755" y="1029758"/>
                </a:lnTo>
                <a:lnTo>
                  <a:pt x="381069" y="1019580"/>
                </a:lnTo>
                <a:lnTo>
                  <a:pt x="337938" y="1005648"/>
                </a:lnTo>
                <a:lnTo>
                  <a:pt x="296546" y="988145"/>
                </a:lnTo>
                <a:lnTo>
                  <a:pt x="257075" y="967256"/>
                </a:lnTo>
                <a:lnTo>
                  <a:pt x="219709" y="943162"/>
                </a:lnTo>
                <a:lnTo>
                  <a:pt x="184631" y="916048"/>
                </a:lnTo>
                <a:lnTo>
                  <a:pt x="152024" y="886095"/>
                </a:lnTo>
                <a:lnTo>
                  <a:pt x="122072" y="853489"/>
                </a:lnTo>
                <a:lnTo>
                  <a:pt x="94958" y="818411"/>
                </a:lnTo>
                <a:lnTo>
                  <a:pt x="70864" y="781045"/>
                </a:lnTo>
                <a:lnTo>
                  <a:pt x="49974" y="741574"/>
                </a:lnTo>
                <a:lnTo>
                  <a:pt x="32472" y="700181"/>
                </a:lnTo>
                <a:lnTo>
                  <a:pt x="18540" y="657051"/>
                </a:lnTo>
                <a:lnTo>
                  <a:pt x="8362" y="612365"/>
                </a:lnTo>
                <a:lnTo>
                  <a:pt x="2121" y="566307"/>
                </a:lnTo>
                <a:lnTo>
                  <a:pt x="0" y="519060"/>
                </a:lnTo>
                <a:lnTo>
                  <a:pt x="2121" y="471813"/>
                </a:lnTo>
                <a:lnTo>
                  <a:pt x="8362" y="425755"/>
                </a:lnTo>
                <a:lnTo>
                  <a:pt x="18540" y="381069"/>
                </a:lnTo>
                <a:lnTo>
                  <a:pt x="32472" y="337938"/>
                </a:lnTo>
                <a:lnTo>
                  <a:pt x="49974" y="296546"/>
                </a:lnTo>
                <a:lnTo>
                  <a:pt x="70864" y="257075"/>
                </a:lnTo>
                <a:lnTo>
                  <a:pt x="94958" y="219709"/>
                </a:lnTo>
                <a:lnTo>
                  <a:pt x="122072" y="184631"/>
                </a:lnTo>
                <a:lnTo>
                  <a:pt x="152024" y="152024"/>
                </a:lnTo>
                <a:lnTo>
                  <a:pt x="184631" y="122072"/>
                </a:lnTo>
                <a:lnTo>
                  <a:pt x="219709" y="94958"/>
                </a:lnTo>
                <a:lnTo>
                  <a:pt x="257075" y="70864"/>
                </a:lnTo>
                <a:lnTo>
                  <a:pt x="296546" y="49974"/>
                </a:lnTo>
                <a:lnTo>
                  <a:pt x="337938" y="32472"/>
                </a:lnTo>
                <a:lnTo>
                  <a:pt x="381069" y="18540"/>
                </a:lnTo>
                <a:lnTo>
                  <a:pt x="425755" y="8362"/>
                </a:lnTo>
                <a:lnTo>
                  <a:pt x="471813" y="2121"/>
                </a:lnTo>
                <a:lnTo>
                  <a:pt x="519060" y="0"/>
                </a:lnTo>
                <a:lnTo>
                  <a:pt x="566307" y="2121"/>
                </a:lnTo>
                <a:lnTo>
                  <a:pt x="612365" y="8362"/>
                </a:lnTo>
                <a:lnTo>
                  <a:pt x="657051" y="18540"/>
                </a:lnTo>
                <a:lnTo>
                  <a:pt x="700181" y="32472"/>
                </a:lnTo>
                <a:lnTo>
                  <a:pt x="741574" y="49974"/>
                </a:lnTo>
                <a:lnTo>
                  <a:pt x="781045" y="70864"/>
                </a:lnTo>
                <a:lnTo>
                  <a:pt x="818411" y="94958"/>
                </a:lnTo>
                <a:lnTo>
                  <a:pt x="853489" y="122072"/>
                </a:lnTo>
                <a:lnTo>
                  <a:pt x="886095" y="152024"/>
                </a:lnTo>
                <a:lnTo>
                  <a:pt x="916048" y="184631"/>
                </a:lnTo>
                <a:lnTo>
                  <a:pt x="943162" y="219709"/>
                </a:lnTo>
                <a:lnTo>
                  <a:pt x="967256" y="257075"/>
                </a:lnTo>
                <a:lnTo>
                  <a:pt x="988145" y="296546"/>
                </a:lnTo>
                <a:lnTo>
                  <a:pt x="1005648" y="337938"/>
                </a:lnTo>
                <a:lnTo>
                  <a:pt x="1019580" y="381069"/>
                </a:lnTo>
                <a:lnTo>
                  <a:pt x="1029758" y="425755"/>
                </a:lnTo>
                <a:lnTo>
                  <a:pt x="1035999" y="471813"/>
                </a:lnTo>
                <a:lnTo>
                  <a:pt x="1038120" y="519060"/>
                </a:lnTo>
                <a:lnTo>
                  <a:pt x="1035999" y="566307"/>
                </a:lnTo>
                <a:lnTo>
                  <a:pt x="1029758" y="612365"/>
                </a:lnTo>
                <a:lnTo>
                  <a:pt x="1019580" y="657051"/>
                </a:lnTo>
                <a:lnTo>
                  <a:pt x="1005648" y="700181"/>
                </a:lnTo>
                <a:lnTo>
                  <a:pt x="988145" y="741574"/>
                </a:lnTo>
                <a:lnTo>
                  <a:pt x="967256" y="781045"/>
                </a:lnTo>
                <a:lnTo>
                  <a:pt x="943162" y="818411"/>
                </a:lnTo>
                <a:lnTo>
                  <a:pt x="916048" y="853489"/>
                </a:lnTo>
                <a:lnTo>
                  <a:pt x="886095" y="886095"/>
                </a:lnTo>
                <a:lnTo>
                  <a:pt x="853489" y="916048"/>
                </a:lnTo>
                <a:lnTo>
                  <a:pt x="818411" y="943162"/>
                </a:lnTo>
                <a:lnTo>
                  <a:pt x="781045" y="967256"/>
                </a:lnTo>
                <a:lnTo>
                  <a:pt x="741574" y="988145"/>
                </a:lnTo>
                <a:lnTo>
                  <a:pt x="700181" y="1005648"/>
                </a:lnTo>
                <a:lnTo>
                  <a:pt x="657051" y="1019580"/>
                </a:lnTo>
                <a:lnTo>
                  <a:pt x="612365" y="1029758"/>
                </a:lnTo>
                <a:lnTo>
                  <a:pt x="566307" y="1035999"/>
                </a:lnTo>
                <a:lnTo>
                  <a:pt x="519060" y="103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0879451" y="5607039"/>
            <a:ext cx="922655" cy="922655"/>
          </a:xfrm>
          <a:custGeom>
            <a:avLst/>
            <a:gdLst/>
            <a:ahLst/>
            <a:cxnLst/>
            <a:rect l="l" t="t" r="r" b="b"/>
            <a:pathLst>
              <a:path w="922654" h="922654">
                <a:moveTo>
                  <a:pt x="922587" y="461293"/>
                </a:moveTo>
                <a:lnTo>
                  <a:pt x="920205" y="508455"/>
                </a:lnTo>
                <a:lnTo>
                  <a:pt x="913214" y="554256"/>
                </a:lnTo>
                <a:lnTo>
                  <a:pt x="901847" y="598462"/>
                </a:lnTo>
                <a:lnTo>
                  <a:pt x="886334" y="640843"/>
                </a:lnTo>
                <a:lnTo>
                  <a:pt x="866908" y="681167"/>
                </a:lnTo>
                <a:lnTo>
                  <a:pt x="843801" y="719201"/>
                </a:lnTo>
                <a:lnTo>
                  <a:pt x="817245" y="754713"/>
                </a:lnTo>
                <a:lnTo>
                  <a:pt x="787472" y="787472"/>
                </a:lnTo>
                <a:lnTo>
                  <a:pt x="754713" y="817245"/>
                </a:lnTo>
                <a:lnTo>
                  <a:pt x="719201" y="843801"/>
                </a:lnTo>
                <a:lnTo>
                  <a:pt x="681167" y="866908"/>
                </a:lnTo>
                <a:lnTo>
                  <a:pt x="640843" y="886334"/>
                </a:lnTo>
                <a:lnTo>
                  <a:pt x="598462" y="901847"/>
                </a:lnTo>
                <a:lnTo>
                  <a:pt x="554256" y="913214"/>
                </a:lnTo>
                <a:lnTo>
                  <a:pt x="508455" y="920205"/>
                </a:lnTo>
                <a:lnTo>
                  <a:pt x="461293" y="922587"/>
                </a:lnTo>
                <a:lnTo>
                  <a:pt x="414131" y="920205"/>
                </a:lnTo>
                <a:lnTo>
                  <a:pt x="368330" y="913214"/>
                </a:lnTo>
                <a:lnTo>
                  <a:pt x="324124" y="901847"/>
                </a:lnTo>
                <a:lnTo>
                  <a:pt x="281743" y="886334"/>
                </a:lnTo>
                <a:lnTo>
                  <a:pt x="241419" y="866908"/>
                </a:lnTo>
                <a:lnTo>
                  <a:pt x="203386" y="843801"/>
                </a:lnTo>
                <a:lnTo>
                  <a:pt x="167873" y="817245"/>
                </a:lnTo>
                <a:lnTo>
                  <a:pt x="135115" y="787472"/>
                </a:lnTo>
                <a:lnTo>
                  <a:pt x="105341" y="754713"/>
                </a:lnTo>
                <a:lnTo>
                  <a:pt x="78785" y="719201"/>
                </a:lnTo>
                <a:lnTo>
                  <a:pt x="55678" y="681167"/>
                </a:lnTo>
                <a:lnTo>
                  <a:pt x="36252" y="640843"/>
                </a:lnTo>
                <a:lnTo>
                  <a:pt x="20740" y="598462"/>
                </a:lnTo>
                <a:lnTo>
                  <a:pt x="9372" y="554256"/>
                </a:lnTo>
                <a:lnTo>
                  <a:pt x="2381" y="508455"/>
                </a:lnTo>
                <a:lnTo>
                  <a:pt x="0" y="461293"/>
                </a:lnTo>
                <a:lnTo>
                  <a:pt x="2381" y="414131"/>
                </a:lnTo>
                <a:lnTo>
                  <a:pt x="9372" y="368330"/>
                </a:lnTo>
                <a:lnTo>
                  <a:pt x="20740" y="324124"/>
                </a:lnTo>
                <a:lnTo>
                  <a:pt x="36252" y="281743"/>
                </a:lnTo>
                <a:lnTo>
                  <a:pt x="55678" y="241419"/>
                </a:lnTo>
                <a:lnTo>
                  <a:pt x="78785" y="203386"/>
                </a:lnTo>
                <a:lnTo>
                  <a:pt x="105341" y="167873"/>
                </a:lnTo>
                <a:lnTo>
                  <a:pt x="135115" y="135115"/>
                </a:lnTo>
                <a:lnTo>
                  <a:pt x="167873" y="105341"/>
                </a:lnTo>
                <a:lnTo>
                  <a:pt x="203386" y="78785"/>
                </a:lnTo>
                <a:lnTo>
                  <a:pt x="241419" y="55678"/>
                </a:lnTo>
                <a:lnTo>
                  <a:pt x="281743" y="36252"/>
                </a:lnTo>
                <a:lnTo>
                  <a:pt x="324124" y="20740"/>
                </a:lnTo>
                <a:lnTo>
                  <a:pt x="368330" y="9372"/>
                </a:lnTo>
                <a:lnTo>
                  <a:pt x="414131" y="2381"/>
                </a:lnTo>
                <a:lnTo>
                  <a:pt x="461293" y="0"/>
                </a:lnTo>
                <a:lnTo>
                  <a:pt x="508455" y="2381"/>
                </a:lnTo>
                <a:lnTo>
                  <a:pt x="554256" y="9372"/>
                </a:lnTo>
                <a:lnTo>
                  <a:pt x="598462" y="20740"/>
                </a:lnTo>
                <a:lnTo>
                  <a:pt x="640843" y="36252"/>
                </a:lnTo>
                <a:lnTo>
                  <a:pt x="681167" y="55678"/>
                </a:lnTo>
                <a:lnTo>
                  <a:pt x="719201" y="78785"/>
                </a:lnTo>
                <a:lnTo>
                  <a:pt x="754713" y="105341"/>
                </a:lnTo>
                <a:lnTo>
                  <a:pt x="787472" y="135115"/>
                </a:lnTo>
                <a:lnTo>
                  <a:pt x="817245" y="167873"/>
                </a:lnTo>
                <a:lnTo>
                  <a:pt x="843801" y="203386"/>
                </a:lnTo>
                <a:lnTo>
                  <a:pt x="866908" y="241419"/>
                </a:lnTo>
                <a:lnTo>
                  <a:pt x="886334" y="281743"/>
                </a:lnTo>
                <a:lnTo>
                  <a:pt x="901847" y="324124"/>
                </a:lnTo>
                <a:lnTo>
                  <a:pt x="913214" y="368330"/>
                </a:lnTo>
                <a:lnTo>
                  <a:pt x="920205" y="414131"/>
                </a:lnTo>
                <a:lnTo>
                  <a:pt x="922587" y="461293"/>
                </a:lnTo>
                <a:close/>
              </a:path>
            </a:pathLst>
          </a:custGeom>
          <a:ln w="210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0993672" y="5981630"/>
            <a:ext cx="630555" cy="201930"/>
          </a:xfrm>
          <a:custGeom>
            <a:avLst/>
            <a:gdLst/>
            <a:ahLst/>
            <a:cxnLst/>
            <a:rect l="l" t="t" r="r" b="b"/>
            <a:pathLst>
              <a:path w="630554" h="201929">
                <a:moveTo>
                  <a:pt x="0" y="201763"/>
                </a:moveTo>
                <a:lnTo>
                  <a:pt x="219671" y="0"/>
                </a:lnTo>
                <a:lnTo>
                  <a:pt x="422904" y="173930"/>
                </a:lnTo>
                <a:lnTo>
                  <a:pt x="630235" y="8770"/>
                </a:lnTo>
              </a:path>
            </a:pathLst>
          </a:custGeom>
          <a:ln w="210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1157047" y="5925806"/>
            <a:ext cx="111647" cy="111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1362959" y="6099579"/>
            <a:ext cx="111647" cy="111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1568398" y="5925333"/>
            <a:ext cx="129922" cy="1256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13473608" y="6215214"/>
            <a:ext cx="229235" cy="283210"/>
          </a:xfrm>
          <a:custGeom>
            <a:avLst/>
            <a:gdLst/>
            <a:ahLst/>
            <a:cxnLst/>
            <a:rect l="l" t="t" r="r" b="b"/>
            <a:pathLst>
              <a:path w="229234" h="283210">
                <a:moveTo>
                  <a:pt x="228790" y="9537"/>
                </a:moveTo>
                <a:lnTo>
                  <a:pt x="227444" y="6223"/>
                </a:lnTo>
                <a:lnTo>
                  <a:pt x="225018" y="3835"/>
                </a:lnTo>
                <a:lnTo>
                  <a:pt x="222580" y="1397"/>
                </a:lnTo>
                <a:lnTo>
                  <a:pt x="219265" y="0"/>
                </a:lnTo>
                <a:lnTo>
                  <a:pt x="9525" y="0"/>
                </a:lnTo>
                <a:lnTo>
                  <a:pt x="6210" y="1397"/>
                </a:lnTo>
                <a:lnTo>
                  <a:pt x="3784" y="3784"/>
                </a:lnTo>
                <a:lnTo>
                  <a:pt x="1397" y="6223"/>
                </a:lnTo>
                <a:lnTo>
                  <a:pt x="0" y="9537"/>
                </a:lnTo>
                <a:lnTo>
                  <a:pt x="0" y="273519"/>
                </a:lnTo>
                <a:lnTo>
                  <a:pt x="1397" y="276885"/>
                </a:lnTo>
                <a:lnTo>
                  <a:pt x="6210" y="281698"/>
                </a:lnTo>
                <a:lnTo>
                  <a:pt x="9525" y="283044"/>
                </a:lnTo>
                <a:lnTo>
                  <a:pt x="219265" y="283044"/>
                </a:lnTo>
                <a:lnTo>
                  <a:pt x="222580" y="281698"/>
                </a:lnTo>
                <a:lnTo>
                  <a:pt x="225018" y="279260"/>
                </a:lnTo>
                <a:lnTo>
                  <a:pt x="227444" y="276885"/>
                </a:lnTo>
                <a:lnTo>
                  <a:pt x="228790" y="273519"/>
                </a:lnTo>
                <a:lnTo>
                  <a:pt x="228790" y="257149"/>
                </a:lnTo>
                <a:lnTo>
                  <a:pt x="228790" y="12954"/>
                </a:lnTo>
                <a:lnTo>
                  <a:pt x="228790" y="9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13197701" y="6077165"/>
            <a:ext cx="229235" cy="421640"/>
          </a:xfrm>
          <a:custGeom>
            <a:avLst/>
            <a:gdLst/>
            <a:ahLst/>
            <a:cxnLst/>
            <a:rect l="l" t="t" r="r" b="b"/>
            <a:pathLst>
              <a:path w="229234" h="421639">
                <a:moveTo>
                  <a:pt x="228739" y="12954"/>
                </a:moveTo>
                <a:lnTo>
                  <a:pt x="228727" y="9525"/>
                </a:lnTo>
                <a:lnTo>
                  <a:pt x="227393" y="6210"/>
                </a:lnTo>
                <a:lnTo>
                  <a:pt x="224967" y="3835"/>
                </a:lnTo>
                <a:lnTo>
                  <a:pt x="222580" y="1397"/>
                </a:lnTo>
                <a:lnTo>
                  <a:pt x="219214" y="0"/>
                </a:lnTo>
                <a:lnTo>
                  <a:pt x="9525" y="0"/>
                </a:lnTo>
                <a:lnTo>
                  <a:pt x="6210" y="1397"/>
                </a:lnTo>
                <a:lnTo>
                  <a:pt x="3784" y="3835"/>
                </a:lnTo>
                <a:lnTo>
                  <a:pt x="1346" y="6210"/>
                </a:lnTo>
                <a:lnTo>
                  <a:pt x="0" y="9525"/>
                </a:lnTo>
                <a:lnTo>
                  <a:pt x="0" y="411568"/>
                </a:lnTo>
                <a:lnTo>
                  <a:pt x="1346" y="414934"/>
                </a:lnTo>
                <a:lnTo>
                  <a:pt x="3784" y="417309"/>
                </a:lnTo>
                <a:lnTo>
                  <a:pt x="6210" y="419747"/>
                </a:lnTo>
                <a:lnTo>
                  <a:pt x="9525" y="421093"/>
                </a:lnTo>
                <a:lnTo>
                  <a:pt x="219214" y="421093"/>
                </a:lnTo>
                <a:lnTo>
                  <a:pt x="222580" y="419747"/>
                </a:lnTo>
                <a:lnTo>
                  <a:pt x="224967" y="417309"/>
                </a:lnTo>
                <a:lnTo>
                  <a:pt x="227393" y="414934"/>
                </a:lnTo>
                <a:lnTo>
                  <a:pt x="228739" y="411568"/>
                </a:lnTo>
                <a:lnTo>
                  <a:pt x="228739" y="395198"/>
                </a:lnTo>
                <a:lnTo>
                  <a:pt x="228739" y="12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2664732" y="5711964"/>
            <a:ext cx="229235" cy="786765"/>
          </a:xfrm>
          <a:custGeom>
            <a:avLst/>
            <a:gdLst/>
            <a:ahLst/>
            <a:cxnLst/>
            <a:rect l="l" t="t" r="r" b="b"/>
            <a:pathLst>
              <a:path w="229234" h="786764">
                <a:moveTo>
                  <a:pt x="228790" y="12954"/>
                </a:moveTo>
                <a:lnTo>
                  <a:pt x="228777" y="9525"/>
                </a:lnTo>
                <a:lnTo>
                  <a:pt x="227393" y="6210"/>
                </a:lnTo>
                <a:lnTo>
                  <a:pt x="222580" y="1397"/>
                </a:lnTo>
                <a:lnTo>
                  <a:pt x="219265" y="0"/>
                </a:lnTo>
                <a:lnTo>
                  <a:pt x="9525" y="0"/>
                </a:lnTo>
                <a:lnTo>
                  <a:pt x="6210" y="1397"/>
                </a:lnTo>
                <a:lnTo>
                  <a:pt x="1397" y="6210"/>
                </a:lnTo>
                <a:lnTo>
                  <a:pt x="0" y="9525"/>
                </a:lnTo>
                <a:lnTo>
                  <a:pt x="0" y="776770"/>
                </a:lnTo>
                <a:lnTo>
                  <a:pt x="1397" y="780135"/>
                </a:lnTo>
                <a:lnTo>
                  <a:pt x="6210" y="784948"/>
                </a:lnTo>
                <a:lnTo>
                  <a:pt x="9525" y="786295"/>
                </a:lnTo>
                <a:lnTo>
                  <a:pt x="219265" y="786295"/>
                </a:lnTo>
                <a:lnTo>
                  <a:pt x="222580" y="784948"/>
                </a:lnTo>
                <a:lnTo>
                  <a:pt x="227393" y="780135"/>
                </a:lnTo>
                <a:lnTo>
                  <a:pt x="228790" y="776770"/>
                </a:lnTo>
                <a:lnTo>
                  <a:pt x="228790" y="760399"/>
                </a:lnTo>
                <a:lnTo>
                  <a:pt x="228790" y="12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2570626" y="5494705"/>
            <a:ext cx="1226185" cy="1057275"/>
          </a:xfrm>
          <a:custGeom>
            <a:avLst/>
            <a:gdLst/>
            <a:ahLst/>
            <a:cxnLst/>
            <a:rect l="l" t="t" r="r" b="b"/>
            <a:pathLst>
              <a:path w="1226184" h="1057275">
                <a:moveTo>
                  <a:pt x="1195260" y="623900"/>
                </a:moveTo>
                <a:lnTo>
                  <a:pt x="1191323" y="616699"/>
                </a:lnTo>
                <a:lnTo>
                  <a:pt x="1184440" y="614730"/>
                </a:lnTo>
                <a:lnTo>
                  <a:pt x="1137475" y="600240"/>
                </a:lnTo>
                <a:lnTo>
                  <a:pt x="1090561" y="584009"/>
                </a:lnTo>
                <a:lnTo>
                  <a:pt x="1043800" y="566191"/>
                </a:lnTo>
                <a:lnTo>
                  <a:pt x="997292" y="546938"/>
                </a:lnTo>
                <a:lnTo>
                  <a:pt x="951115" y="526376"/>
                </a:lnTo>
                <a:lnTo>
                  <a:pt x="905370" y="504647"/>
                </a:lnTo>
                <a:lnTo>
                  <a:pt x="860158" y="481914"/>
                </a:lnTo>
                <a:lnTo>
                  <a:pt x="815568" y="458304"/>
                </a:lnTo>
                <a:lnTo>
                  <a:pt x="771690" y="433971"/>
                </a:lnTo>
                <a:lnTo>
                  <a:pt x="728637" y="409054"/>
                </a:lnTo>
                <a:lnTo>
                  <a:pt x="686485" y="383692"/>
                </a:lnTo>
                <a:lnTo>
                  <a:pt x="645337" y="358038"/>
                </a:lnTo>
                <a:lnTo>
                  <a:pt x="605282" y="332232"/>
                </a:lnTo>
                <a:lnTo>
                  <a:pt x="566420" y="306412"/>
                </a:lnTo>
                <a:lnTo>
                  <a:pt x="528853" y="280733"/>
                </a:lnTo>
                <a:lnTo>
                  <a:pt x="492671" y="255333"/>
                </a:lnTo>
                <a:lnTo>
                  <a:pt x="446722" y="222148"/>
                </a:lnTo>
                <a:lnTo>
                  <a:pt x="403618" y="190068"/>
                </a:lnTo>
                <a:lnTo>
                  <a:pt x="363575" y="159423"/>
                </a:lnTo>
                <a:lnTo>
                  <a:pt x="326821" y="130568"/>
                </a:lnTo>
                <a:lnTo>
                  <a:pt x="293560" y="103835"/>
                </a:lnTo>
                <a:lnTo>
                  <a:pt x="264033" y="79565"/>
                </a:lnTo>
                <a:lnTo>
                  <a:pt x="227215" y="48526"/>
                </a:lnTo>
                <a:lnTo>
                  <a:pt x="186994" y="13423"/>
                </a:lnTo>
                <a:lnTo>
                  <a:pt x="179895" y="6997"/>
                </a:lnTo>
                <a:lnTo>
                  <a:pt x="177927" y="5232"/>
                </a:lnTo>
                <a:lnTo>
                  <a:pt x="177520" y="4813"/>
                </a:lnTo>
                <a:lnTo>
                  <a:pt x="172237" y="0"/>
                </a:lnTo>
                <a:lnTo>
                  <a:pt x="164058" y="317"/>
                </a:lnTo>
                <a:lnTo>
                  <a:pt x="159194" y="5549"/>
                </a:lnTo>
                <a:lnTo>
                  <a:pt x="154368" y="10833"/>
                </a:lnTo>
                <a:lnTo>
                  <a:pt x="154736" y="19011"/>
                </a:lnTo>
                <a:lnTo>
                  <a:pt x="210388" y="68211"/>
                </a:lnTo>
                <a:lnTo>
                  <a:pt x="247497" y="99491"/>
                </a:lnTo>
                <a:lnTo>
                  <a:pt x="293522" y="137096"/>
                </a:lnTo>
                <a:lnTo>
                  <a:pt x="347713" y="179895"/>
                </a:lnTo>
                <a:lnTo>
                  <a:pt x="409346" y="226707"/>
                </a:lnTo>
                <a:lnTo>
                  <a:pt x="477659" y="276415"/>
                </a:lnTo>
                <a:lnTo>
                  <a:pt x="514108" y="301993"/>
                </a:lnTo>
                <a:lnTo>
                  <a:pt x="551954" y="327850"/>
                </a:lnTo>
                <a:lnTo>
                  <a:pt x="591096" y="353860"/>
                </a:lnTo>
                <a:lnTo>
                  <a:pt x="631456" y="379869"/>
                </a:lnTo>
                <a:lnTo>
                  <a:pt x="672934" y="405739"/>
                </a:lnTo>
                <a:lnTo>
                  <a:pt x="715454" y="431317"/>
                </a:lnTo>
                <a:lnTo>
                  <a:pt x="758901" y="456476"/>
                </a:lnTo>
                <a:lnTo>
                  <a:pt x="803198" y="481050"/>
                </a:lnTo>
                <a:lnTo>
                  <a:pt x="848258" y="504901"/>
                </a:lnTo>
                <a:lnTo>
                  <a:pt x="893978" y="527888"/>
                </a:lnTo>
                <a:lnTo>
                  <a:pt x="940269" y="549871"/>
                </a:lnTo>
                <a:lnTo>
                  <a:pt x="987056" y="570699"/>
                </a:lnTo>
                <a:lnTo>
                  <a:pt x="1034237" y="590232"/>
                </a:lnTo>
                <a:lnTo>
                  <a:pt x="1081722" y="608317"/>
                </a:lnTo>
                <a:lnTo>
                  <a:pt x="1129423" y="624827"/>
                </a:lnTo>
                <a:lnTo>
                  <a:pt x="1177239" y="639597"/>
                </a:lnTo>
                <a:lnTo>
                  <a:pt x="1184122" y="641616"/>
                </a:lnTo>
                <a:lnTo>
                  <a:pt x="1191323" y="637628"/>
                </a:lnTo>
                <a:lnTo>
                  <a:pt x="1195260" y="623900"/>
                </a:lnTo>
                <a:close/>
              </a:path>
              <a:path w="1226184" h="1057275">
                <a:moveTo>
                  <a:pt x="1225931" y="990600"/>
                </a:moveTo>
                <a:lnTo>
                  <a:pt x="1223886" y="980528"/>
                </a:lnTo>
                <a:lnTo>
                  <a:pt x="1218336" y="972299"/>
                </a:lnTo>
                <a:lnTo>
                  <a:pt x="1210106" y="966736"/>
                </a:lnTo>
                <a:lnTo>
                  <a:pt x="1200035" y="964704"/>
                </a:lnTo>
                <a:lnTo>
                  <a:pt x="586638" y="964704"/>
                </a:lnTo>
                <a:lnTo>
                  <a:pt x="586638" y="392455"/>
                </a:lnTo>
                <a:lnTo>
                  <a:pt x="586638" y="389026"/>
                </a:lnTo>
                <a:lnTo>
                  <a:pt x="585292" y="385660"/>
                </a:lnTo>
                <a:lnTo>
                  <a:pt x="582866" y="383286"/>
                </a:lnTo>
                <a:lnTo>
                  <a:pt x="580478" y="380847"/>
                </a:lnTo>
                <a:lnTo>
                  <a:pt x="577113" y="379501"/>
                </a:lnTo>
                <a:lnTo>
                  <a:pt x="367423" y="379501"/>
                </a:lnTo>
                <a:lnTo>
                  <a:pt x="364058" y="380847"/>
                </a:lnTo>
                <a:lnTo>
                  <a:pt x="361683" y="383286"/>
                </a:lnTo>
                <a:lnTo>
                  <a:pt x="359244" y="385660"/>
                </a:lnTo>
                <a:lnTo>
                  <a:pt x="357847" y="389026"/>
                </a:lnTo>
                <a:lnTo>
                  <a:pt x="357847" y="964704"/>
                </a:lnTo>
                <a:lnTo>
                  <a:pt x="25869" y="964704"/>
                </a:lnTo>
                <a:lnTo>
                  <a:pt x="15811" y="966736"/>
                </a:lnTo>
                <a:lnTo>
                  <a:pt x="7581" y="972299"/>
                </a:lnTo>
                <a:lnTo>
                  <a:pt x="2032" y="980528"/>
                </a:lnTo>
                <a:lnTo>
                  <a:pt x="0" y="990600"/>
                </a:lnTo>
                <a:lnTo>
                  <a:pt x="0" y="1031214"/>
                </a:lnTo>
                <a:lnTo>
                  <a:pt x="2044" y="1041323"/>
                </a:lnTo>
                <a:lnTo>
                  <a:pt x="7594" y="1049553"/>
                </a:lnTo>
                <a:lnTo>
                  <a:pt x="15824" y="1055090"/>
                </a:lnTo>
                <a:lnTo>
                  <a:pt x="25895" y="1057122"/>
                </a:lnTo>
                <a:lnTo>
                  <a:pt x="1200035" y="1057122"/>
                </a:lnTo>
                <a:lnTo>
                  <a:pt x="1210106" y="1055090"/>
                </a:lnTo>
                <a:lnTo>
                  <a:pt x="1218336" y="1049553"/>
                </a:lnTo>
                <a:lnTo>
                  <a:pt x="1223886" y="1041323"/>
                </a:lnTo>
                <a:lnTo>
                  <a:pt x="1225931" y="1031214"/>
                </a:lnTo>
                <a:lnTo>
                  <a:pt x="1225931" y="990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3667980" y="6029501"/>
            <a:ext cx="122706" cy="1380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4644957" y="5705007"/>
            <a:ext cx="401955" cy="269240"/>
          </a:xfrm>
          <a:custGeom>
            <a:avLst/>
            <a:gdLst/>
            <a:ahLst/>
            <a:cxnLst/>
            <a:rect l="l" t="t" r="r" b="b"/>
            <a:pathLst>
              <a:path w="401955" h="269239">
                <a:moveTo>
                  <a:pt x="311259" y="269162"/>
                </a:moveTo>
                <a:lnTo>
                  <a:pt x="90384" y="269162"/>
                </a:lnTo>
                <a:lnTo>
                  <a:pt x="55214" y="262039"/>
                </a:lnTo>
                <a:lnTo>
                  <a:pt x="26483" y="242620"/>
                </a:lnTo>
                <a:lnTo>
                  <a:pt x="7106" y="213826"/>
                </a:lnTo>
                <a:lnTo>
                  <a:pt x="0" y="178579"/>
                </a:lnTo>
                <a:lnTo>
                  <a:pt x="0" y="90533"/>
                </a:lnTo>
                <a:lnTo>
                  <a:pt x="7106" y="55294"/>
                </a:lnTo>
                <a:lnTo>
                  <a:pt x="26483" y="26517"/>
                </a:lnTo>
                <a:lnTo>
                  <a:pt x="55214" y="7114"/>
                </a:lnTo>
                <a:lnTo>
                  <a:pt x="90384" y="0"/>
                </a:lnTo>
                <a:lnTo>
                  <a:pt x="311259" y="0"/>
                </a:lnTo>
                <a:lnTo>
                  <a:pt x="346449" y="7114"/>
                </a:lnTo>
                <a:lnTo>
                  <a:pt x="375178" y="26517"/>
                </a:lnTo>
                <a:lnTo>
                  <a:pt x="394543" y="55294"/>
                </a:lnTo>
                <a:lnTo>
                  <a:pt x="396434" y="64680"/>
                </a:lnTo>
                <a:lnTo>
                  <a:pt x="125477" y="64680"/>
                </a:lnTo>
                <a:lnTo>
                  <a:pt x="101468" y="68953"/>
                </a:lnTo>
                <a:lnTo>
                  <a:pt x="81866" y="80607"/>
                </a:lnTo>
                <a:lnTo>
                  <a:pt x="68653" y="97894"/>
                </a:lnTo>
                <a:lnTo>
                  <a:pt x="63809" y="119069"/>
                </a:lnTo>
                <a:lnTo>
                  <a:pt x="63809" y="171994"/>
                </a:lnTo>
                <a:lnTo>
                  <a:pt x="68653" y="193169"/>
                </a:lnTo>
                <a:lnTo>
                  <a:pt x="81866" y="210456"/>
                </a:lnTo>
                <a:lnTo>
                  <a:pt x="101468" y="222110"/>
                </a:lnTo>
                <a:lnTo>
                  <a:pt x="125477" y="226383"/>
                </a:lnTo>
                <a:lnTo>
                  <a:pt x="386098" y="226383"/>
                </a:lnTo>
                <a:lnTo>
                  <a:pt x="375178" y="242620"/>
                </a:lnTo>
                <a:lnTo>
                  <a:pt x="346449" y="262039"/>
                </a:lnTo>
                <a:lnTo>
                  <a:pt x="311259" y="269162"/>
                </a:lnTo>
                <a:close/>
              </a:path>
              <a:path w="401955" h="269239">
                <a:moveTo>
                  <a:pt x="386098" y="226383"/>
                </a:moveTo>
                <a:lnTo>
                  <a:pt x="276166" y="226383"/>
                </a:lnTo>
                <a:lnTo>
                  <a:pt x="300155" y="222110"/>
                </a:lnTo>
                <a:lnTo>
                  <a:pt x="319758" y="210456"/>
                </a:lnTo>
                <a:lnTo>
                  <a:pt x="332983" y="193169"/>
                </a:lnTo>
                <a:lnTo>
                  <a:pt x="337834" y="171994"/>
                </a:lnTo>
                <a:lnTo>
                  <a:pt x="337834" y="119069"/>
                </a:lnTo>
                <a:lnTo>
                  <a:pt x="332983" y="97894"/>
                </a:lnTo>
                <a:lnTo>
                  <a:pt x="319758" y="80607"/>
                </a:lnTo>
                <a:lnTo>
                  <a:pt x="300155" y="68953"/>
                </a:lnTo>
                <a:lnTo>
                  <a:pt x="276166" y="64680"/>
                </a:lnTo>
                <a:lnTo>
                  <a:pt x="396434" y="64680"/>
                </a:lnTo>
                <a:lnTo>
                  <a:pt x="401643" y="90533"/>
                </a:lnTo>
                <a:lnTo>
                  <a:pt x="401643" y="178579"/>
                </a:lnTo>
                <a:lnTo>
                  <a:pt x="394543" y="213826"/>
                </a:lnTo>
                <a:lnTo>
                  <a:pt x="386098" y="226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4293902" y="5839599"/>
            <a:ext cx="1104265" cy="751840"/>
          </a:xfrm>
          <a:custGeom>
            <a:avLst/>
            <a:gdLst/>
            <a:ahLst/>
            <a:cxnLst/>
            <a:rect l="l" t="t" r="r" b="b"/>
            <a:pathLst>
              <a:path w="1104265" h="751840">
                <a:moveTo>
                  <a:pt x="1103718" y="134581"/>
                </a:moveTo>
                <a:lnTo>
                  <a:pt x="1096873" y="92049"/>
                </a:lnTo>
                <a:lnTo>
                  <a:pt x="1077798" y="55105"/>
                </a:lnTo>
                <a:lnTo>
                  <a:pt x="1048727" y="25971"/>
                </a:lnTo>
                <a:lnTo>
                  <a:pt x="1011859" y="6858"/>
                </a:lnTo>
                <a:lnTo>
                  <a:pt x="969429" y="0"/>
                </a:lnTo>
                <a:lnTo>
                  <a:pt x="134315" y="0"/>
                </a:lnTo>
                <a:lnTo>
                  <a:pt x="91859" y="6858"/>
                </a:lnTo>
                <a:lnTo>
                  <a:pt x="54991" y="25971"/>
                </a:lnTo>
                <a:lnTo>
                  <a:pt x="25920" y="55105"/>
                </a:lnTo>
                <a:lnTo>
                  <a:pt x="6845" y="92049"/>
                </a:lnTo>
                <a:lnTo>
                  <a:pt x="0" y="134581"/>
                </a:lnTo>
                <a:lnTo>
                  <a:pt x="0" y="315595"/>
                </a:lnTo>
                <a:lnTo>
                  <a:pt x="6426" y="347408"/>
                </a:lnTo>
                <a:lnTo>
                  <a:pt x="23952" y="373392"/>
                </a:lnTo>
                <a:lnTo>
                  <a:pt x="28892" y="376732"/>
                </a:lnTo>
                <a:lnTo>
                  <a:pt x="28892" y="637832"/>
                </a:lnTo>
                <a:lnTo>
                  <a:pt x="36360" y="682066"/>
                </a:lnTo>
                <a:lnTo>
                  <a:pt x="56743" y="718172"/>
                </a:lnTo>
                <a:lnTo>
                  <a:pt x="86982" y="742518"/>
                </a:lnTo>
                <a:lnTo>
                  <a:pt x="123990" y="751433"/>
                </a:lnTo>
                <a:lnTo>
                  <a:pt x="979754" y="751433"/>
                </a:lnTo>
                <a:lnTo>
                  <a:pt x="1016762" y="742518"/>
                </a:lnTo>
                <a:lnTo>
                  <a:pt x="1047000" y="718172"/>
                </a:lnTo>
                <a:lnTo>
                  <a:pt x="1067384" y="682066"/>
                </a:lnTo>
                <a:lnTo>
                  <a:pt x="1074851" y="637832"/>
                </a:lnTo>
                <a:lnTo>
                  <a:pt x="1074851" y="376745"/>
                </a:lnTo>
                <a:lnTo>
                  <a:pt x="1079817" y="373392"/>
                </a:lnTo>
                <a:lnTo>
                  <a:pt x="1097305" y="347408"/>
                </a:lnTo>
                <a:lnTo>
                  <a:pt x="1103718" y="315595"/>
                </a:lnTo>
                <a:lnTo>
                  <a:pt x="1103718" y="1345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4770191" y="6147872"/>
            <a:ext cx="151130" cy="137795"/>
          </a:xfrm>
          <a:custGeom>
            <a:avLst/>
            <a:gdLst/>
            <a:ahLst/>
            <a:cxnLst/>
            <a:rect l="l" t="t" r="r" b="b"/>
            <a:pathLst>
              <a:path w="151130" h="137795">
                <a:moveTo>
                  <a:pt x="151127" y="137264"/>
                </a:moveTo>
                <a:lnTo>
                  <a:pt x="0" y="137264"/>
                </a:lnTo>
                <a:lnTo>
                  <a:pt x="0" y="0"/>
                </a:lnTo>
                <a:lnTo>
                  <a:pt x="151127" y="0"/>
                </a:lnTo>
                <a:lnTo>
                  <a:pt x="151127" y="137264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15955213" y="5835344"/>
            <a:ext cx="693420" cy="843280"/>
          </a:xfrm>
          <a:custGeom>
            <a:avLst/>
            <a:gdLst/>
            <a:ahLst/>
            <a:cxnLst/>
            <a:rect l="l" t="t" r="r" b="b"/>
            <a:pathLst>
              <a:path w="693419" h="843279">
                <a:moveTo>
                  <a:pt x="693280" y="187185"/>
                </a:moveTo>
                <a:lnTo>
                  <a:pt x="494182" y="187185"/>
                </a:lnTo>
                <a:lnTo>
                  <a:pt x="494182" y="0"/>
                </a:lnTo>
                <a:lnTo>
                  <a:pt x="0" y="0"/>
                </a:lnTo>
                <a:lnTo>
                  <a:pt x="0" y="187185"/>
                </a:lnTo>
                <a:lnTo>
                  <a:pt x="0" y="842962"/>
                </a:lnTo>
                <a:lnTo>
                  <a:pt x="693280" y="842962"/>
                </a:lnTo>
                <a:lnTo>
                  <a:pt x="693280" y="187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15941885" y="5821413"/>
            <a:ext cx="720090" cy="870585"/>
          </a:xfrm>
          <a:custGeom>
            <a:avLst/>
            <a:gdLst/>
            <a:ahLst/>
            <a:cxnLst/>
            <a:rect l="l" t="t" r="r" b="b"/>
            <a:pathLst>
              <a:path w="720090" h="870584">
                <a:moveTo>
                  <a:pt x="710132" y="870511"/>
                </a:moveTo>
                <a:lnTo>
                  <a:pt x="9813" y="870511"/>
                </a:lnTo>
                <a:lnTo>
                  <a:pt x="6346" y="869064"/>
                </a:lnTo>
                <a:lnTo>
                  <a:pt x="1386" y="864077"/>
                </a:lnTo>
                <a:lnTo>
                  <a:pt x="0" y="860646"/>
                </a:lnTo>
                <a:lnTo>
                  <a:pt x="0" y="9865"/>
                </a:lnTo>
                <a:lnTo>
                  <a:pt x="1386" y="6433"/>
                </a:lnTo>
                <a:lnTo>
                  <a:pt x="6346" y="1447"/>
                </a:lnTo>
                <a:lnTo>
                  <a:pt x="9813" y="0"/>
                </a:lnTo>
                <a:lnTo>
                  <a:pt x="511039" y="0"/>
                </a:lnTo>
                <a:lnTo>
                  <a:pt x="26666" y="26808"/>
                </a:lnTo>
                <a:lnTo>
                  <a:pt x="26666" y="843703"/>
                </a:lnTo>
                <a:lnTo>
                  <a:pt x="693279" y="843703"/>
                </a:lnTo>
                <a:lnTo>
                  <a:pt x="693279" y="857107"/>
                </a:lnTo>
                <a:lnTo>
                  <a:pt x="719946" y="857107"/>
                </a:lnTo>
                <a:lnTo>
                  <a:pt x="719946" y="860646"/>
                </a:lnTo>
                <a:lnTo>
                  <a:pt x="718506" y="864077"/>
                </a:lnTo>
                <a:lnTo>
                  <a:pt x="716052" y="866597"/>
                </a:lnTo>
                <a:lnTo>
                  <a:pt x="713546" y="869064"/>
                </a:lnTo>
                <a:lnTo>
                  <a:pt x="710132" y="870511"/>
                </a:lnTo>
                <a:close/>
              </a:path>
              <a:path w="720090" h="870584">
                <a:moveTo>
                  <a:pt x="706612" y="857107"/>
                </a:moveTo>
                <a:lnTo>
                  <a:pt x="693279" y="857107"/>
                </a:lnTo>
                <a:lnTo>
                  <a:pt x="693279" y="214893"/>
                </a:lnTo>
                <a:lnTo>
                  <a:pt x="503999" y="214893"/>
                </a:lnTo>
                <a:lnTo>
                  <a:pt x="500586" y="213445"/>
                </a:lnTo>
                <a:lnTo>
                  <a:pt x="498079" y="210979"/>
                </a:lnTo>
                <a:lnTo>
                  <a:pt x="495573" y="208459"/>
                </a:lnTo>
                <a:lnTo>
                  <a:pt x="494186" y="205028"/>
                </a:lnTo>
                <a:lnTo>
                  <a:pt x="494186" y="26808"/>
                </a:lnTo>
                <a:lnTo>
                  <a:pt x="520852" y="26808"/>
                </a:lnTo>
                <a:lnTo>
                  <a:pt x="520852" y="188085"/>
                </a:lnTo>
                <a:lnTo>
                  <a:pt x="710132" y="188085"/>
                </a:lnTo>
                <a:lnTo>
                  <a:pt x="713546" y="189533"/>
                </a:lnTo>
                <a:lnTo>
                  <a:pt x="716052" y="191999"/>
                </a:lnTo>
                <a:lnTo>
                  <a:pt x="718506" y="194519"/>
                </a:lnTo>
                <a:lnTo>
                  <a:pt x="719946" y="197950"/>
                </a:lnTo>
                <a:lnTo>
                  <a:pt x="719946" y="843703"/>
                </a:lnTo>
                <a:lnTo>
                  <a:pt x="706612" y="843703"/>
                </a:lnTo>
                <a:lnTo>
                  <a:pt x="706612" y="857107"/>
                </a:lnTo>
                <a:close/>
              </a:path>
              <a:path w="720090" h="870584">
                <a:moveTo>
                  <a:pt x="719946" y="857107"/>
                </a:moveTo>
                <a:lnTo>
                  <a:pt x="706612" y="857107"/>
                </a:lnTo>
                <a:lnTo>
                  <a:pt x="706612" y="843703"/>
                </a:lnTo>
                <a:lnTo>
                  <a:pt x="719946" y="843703"/>
                </a:lnTo>
                <a:lnTo>
                  <a:pt x="719946" y="857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16083584" y="5741123"/>
            <a:ext cx="693420" cy="843280"/>
          </a:xfrm>
          <a:custGeom>
            <a:avLst/>
            <a:gdLst/>
            <a:ahLst/>
            <a:cxnLst/>
            <a:rect l="l" t="t" r="r" b="b"/>
            <a:pathLst>
              <a:path w="693419" h="843279">
                <a:moveTo>
                  <a:pt x="693331" y="187185"/>
                </a:moveTo>
                <a:lnTo>
                  <a:pt x="494245" y="187185"/>
                </a:lnTo>
                <a:lnTo>
                  <a:pt x="494245" y="0"/>
                </a:lnTo>
                <a:lnTo>
                  <a:pt x="0" y="0"/>
                </a:lnTo>
                <a:lnTo>
                  <a:pt x="0" y="187185"/>
                </a:lnTo>
                <a:lnTo>
                  <a:pt x="0" y="842962"/>
                </a:lnTo>
                <a:lnTo>
                  <a:pt x="693331" y="842962"/>
                </a:lnTo>
                <a:lnTo>
                  <a:pt x="693331" y="187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16070259" y="5727397"/>
            <a:ext cx="720090" cy="870585"/>
          </a:xfrm>
          <a:custGeom>
            <a:avLst/>
            <a:gdLst/>
            <a:ahLst/>
            <a:cxnLst/>
            <a:rect l="l" t="t" r="r" b="b"/>
            <a:pathLst>
              <a:path w="720090" h="870584">
                <a:moveTo>
                  <a:pt x="710186" y="870458"/>
                </a:moveTo>
                <a:lnTo>
                  <a:pt x="9866" y="870458"/>
                </a:lnTo>
                <a:lnTo>
                  <a:pt x="6399" y="869010"/>
                </a:lnTo>
                <a:lnTo>
                  <a:pt x="3946" y="866544"/>
                </a:lnTo>
                <a:lnTo>
                  <a:pt x="1439" y="864077"/>
                </a:lnTo>
                <a:lnTo>
                  <a:pt x="0" y="860592"/>
                </a:lnTo>
                <a:lnTo>
                  <a:pt x="0" y="9865"/>
                </a:lnTo>
                <a:lnTo>
                  <a:pt x="1439" y="6407"/>
                </a:lnTo>
                <a:lnTo>
                  <a:pt x="3946" y="3913"/>
                </a:lnTo>
                <a:lnTo>
                  <a:pt x="6399" y="1420"/>
                </a:lnTo>
                <a:lnTo>
                  <a:pt x="9866" y="0"/>
                </a:lnTo>
                <a:lnTo>
                  <a:pt x="511092" y="0"/>
                </a:lnTo>
                <a:lnTo>
                  <a:pt x="514506" y="1420"/>
                </a:lnTo>
                <a:lnTo>
                  <a:pt x="516959" y="3913"/>
                </a:lnTo>
                <a:lnTo>
                  <a:pt x="519466" y="6407"/>
                </a:lnTo>
                <a:lnTo>
                  <a:pt x="520897" y="9865"/>
                </a:lnTo>
                <a:lnTo>
                  <a:pt x="520906" y="26781"/>
                </a:lnTo>
                <a:lnTo>
                  <a:pt x="26666" y="26781"/>
                </a:lnTo>
                <a:lnTo>
                  <a:pt x="26666" y="843676"/>
                </a:lnTo>
                <a:lnTo>
                  <a:pt x="693332" y="843676"/>
                </a:lnTo>
                <a:lnTo>
                  <a:pt x="693332" y="857080"/>
                </a:lnTo>
                <a:lnTo>
                  <a:pt x="719999" y="857080"/>
                </a:lnTo>
                <a:lnTo>
                  <a:pt x="719999" y="860592"/>
                </a:lnTo>
                <a:lnTo>
                  <a:pt x="718559" y="864077"/>
                </a:lnTo>
                <a:lnTo>
                  <a:pt x="716106" y="866544"/>
                </a:lnTo>
                <a:lnTo>
                  <a:pt x="713599" y="869010"/>
                </a:lnTo>
                <a:lnTo>
                  <a:pt x="710186" y="870458"/>
                </a:lnTo>
                <a:close/>
              </a:path>
              <a:path w="720090" h="870584">
                <a:moveTo>
                  <a:pt x="706666" y="857080"/>
                </a:moveTo>
                <a:lnTo>
                  <a:pt x="693332" y="857080"/>
                </a:lnTo>
                <a:lnTo>
                  <a:pt x="693332" y="214866"/>
                </a:lnTo>
                <a:lnTo>
                  <a:pt x="504052" y="214866"/>
                </a:lnTo>
                <a:lnTo>
                  <a:pt x="500639" y="213419"/>
                </a:lnTo>
                <a:lnTo>
                  <a:pt x="498133" y="210952"/>
                </a:lnTo>
                <a:lnTo>
                  <a:pt x="495626" y="208432"/>
                </a:lnTo>
                <a:lnTo>
                  <a:pt x="494239" y="205001"/>
                </a:lnTo>
                <a:lnTo>
                  <a:pt x="494239" y="26781"/>
                </a:lnTo>
                <a:lnTo>
                  <a:pt x="520906" y="26781"/>
                </a:lnTo>
                <a:lnTo>
                  <a:pt x="520906" y="188058"/>
                </a:lnTo>
                <a:lnTo>
                  <a:pt x="710186" y="188058"/>
                </a:lnTo>
                <a:lnTo>
                  <a:pt x="713599" y="189452"/>
                </a:lnTo>
                <a:lnTo>
                  <a:pt x="716106" y="191972"/>
                </a:lnTo>
                <a:lnTo>
                  <a:pt x="718559" y="194492"/>
                </a:lnTo>
                <a:lnTo>
                  <a:pt x="719999" y="197924"/>
                </a:lnTo>
                <a:lnTo>
                  <a:pt x="719999" y="843676"/>
                </a:lnTo>
                <a:lnTo>
                  <a:pt x="706666" y="843676"/>
                </a:lnTo>
                <a:lnTo>
                  <a:pt x="706666" y="857080"/>
                </a:lnTo>
                <a:close/>
              </a:path>
              <a:path w="720090" h="870584">
                <a:moveTo>
                  <a:pt x="719999" y="857080"/>
                </a:moveTo>
                <a:lnTo>
                  <a:pt x="706666" y="857080"/>
                </a:lnTo>
                <a:lnTo>
                  <a:pt x="706666" y="843676"/>
                </a:lnTo>
                <a:lnTo>
                  <a:pt x="719999" y="843676"/>
                </a:lnTo>
                <a:lnTo>
                  <a:pt x="719999" y="8570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16564498" y="5726367"/>
            <a:ext cx="226826" cy="2158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6150894" y="5888710"/>
            <a:ext cx="511175" cy="562610"/>
          </a:xfrm>
          <a:custGeom>
            <a:avLst/>
            <a:gdLst/>
            <a:ahLst/>
            <a:cxnLst/>
            <a:rect l="l" t="t" r="r" b="b"/>
            <a:pathLst>
              <a:path w="511175" h="562610">
                <a:moveTo>
                  <a:pt x="371894" y="113131"/>
                </a:moveTo>
                <a:lnTo>
                  <a:pt x="365912" y="107124"/>
                </a:lnTo>
                <a:lnTo>
                  <a:pt x="6019" y="107124"/>
                </a:lnTo>
                <a:lnTo>
                  <a:pt x="0" y="113131"/>
                </a:lnTo>
                <a:lnTo>
                  <a:pt x="0" y="127927"/>
                </a:lnTo>
                <a:lnTo>
                  <a:pt x="6019" y="133934"/>
                </a:lnTo>
                <a:lnTo>
                  <a:pt x="365912" y="133934"/>
                </a:lnTo>
                <a:lnTo>
                  <a:pt x="371894" y="127927"/>
                </a:lnTo>
                <a:lnTo>
                  <a:pt x="371894" y="113131"/>
                </a:lnTo>
                <a:close/>
              </a:path>
              <a:path w="511175" h="562610">
                <a:moveTo>
                  <a:pt x="371894" y="5943"/>
                </a:moveTo>
                <a:lnTo>
                  <a:pt x="365912" y="0"/>
                </a:lnTo>
                <a:lnTo>
                  <a:pt x="6019" y="0"/>
                </a:lnTo>
                <a:lnTo>
                  <a:pt x="0" y="5943"/>
                </a:lnTo>
                <a:lnTo>
                  <a:pt x="0" y="20802"/>
                </a:lnTo>
                <a:lnTo>
                  <a:pt x="6019" y="26809"/>
                </a:lnTo>
                <a:lnTo>
                  <a:pt x="365912" y="26809"/>
                </a:lnTo>
                <a:lnTo>
                  <a:pt x="371894" y="20802"/>
                </a:lnTo>
                <a:lnTo>
                  <a:pt x="371894" y="5943"/>
                </a:lnTo>
                <a:close/>
              </a:path>
              <a:path w="511175" h="562610">
                <a:moveTo>
                  <a:pt x="510933" y="541680"/>
                </a:moveTo>
                <a:lnTo>
                  <a:pt x="504952" y="535673"/>
                </a:lnTo>
                <a:lnTo>
                  <a:pt x="6019" y="535673"/>
                </a:lnTo>
                <a:lnTo>
                  <a:pt x="0" y="541680"/>
                </a:lnTo>
                <a:lnTo>
                  <a:pt x="0" y="556475"/>
                </a:lnTo>
                <a:lnTo>
                  <a:pt x="6019" y="562483"/>
                </a:lnTo>
                <a:lnTo>
                  <a:pt x="504952" y="562483"/>
                </a:lnTo>
                <a:lnTo>
                  <a:pt x="510933" y="556475"/>
                </a:lnTo>
                <a:lnTo>
                  <a:pt x="510933" y="541680"/>
                </a:lnTo>
                <a:close/>
              </a:path>
              <a:path w="511175" h="562610">
                <a:moveTo>
                  <a:pt x="510933" y="434555"/>
                </a:moveTo>
                <a:lnTo>
                  <a:pt x="504952" y="428548"/>
                </a:lnTo>
                <a:lnTo>
                  <a:pt x="6019" y="428548"/>
                </a:lnTo>
                <a:lnTo>
                  <a:pt x="0" y="434555"/>
                </a:lnTo>
                <a:lnTo>
                  <a:pt x="0" y="449351"/>
                </a:lnTo>
                <a:lnTo>
                  <a:pt x="6019" y="455358"/>
                </a:lnTo>
                <a:lnTo>
                  <a:pt x="504952" y="455358"/>
                </a:lnTo>
                <a:lnTo>
                  <a:pt x="510933" y="449351"/>
                </a:lnTo>
                <a:lnTo>
                  <a:pt x="510933" y="434555"/>
                </a:lnTo>
                <a:close/>
              </a:path>
              <a:path w="511175" h="562610">
                <a:moveTo>
                  <a:pt x="510933" y="327380"/>
                </a:moveTo>
                <a:lnTo>
                  <a:pt x="504952" y="321373"/>
                </a:lnTo>
                <a:lnTo>
                  <a:pt x="6019" y="321373"/>
                </a:lnTo>
                <a:lnTo>
                  <a:pt x="0" y="327380"/>
                </a:lnTo>
                <a:lnTo>
                  <a:pt x="0" y="342176"/>
                </a:lnTo>
                <a:lnTo>
                  <a:pt x="6019" y="348183"/>
                </a:lnTo>
                <a:lnTo>
                  <a:pt x="504952" y="348183"/>
                </a:lnTo>
                <a:lnTo>
                  <a:pt x="510933" y="342176"/>
                </a:lnTo>
                <a:lnTo>
                  <a:pt x="510933" y="327380"/>
                </a:lnTo>
                <a:close/>
              </a:path>
              <a:path w="511175" h="562610">
                <a:moveTo>
                  <a:pt x="510933" y="220256"/>
                </a:moveTo>
                <a:lnTo>
                  <a:pt x="504952" y="214249"/>
                </a:lnTo>
                <a:lnTo>
                  <a:pt x="6019" y="214249"/>
                </a:lnTo>
                <a:lnTo>
                  <a:pt x="0" y="220256"/>
                </a:lnTo>
                <a:lnTo>
                  <a:pt x="0" y="235051"/>
                </a:lnTo>
                <a:lnTo>
                  <a:pt x="6019" y="241058"/>
                </a:lnTo>
                <a:lnTo>
                  <a:pt x="504952" y="241058"/>
                </a:lnTo>
                <a:lnTo>
                  <a:pt x="510933" y="235051"/>
                </a:lnTo>
                <a:lnTo>
                  <a:pt x="510933" y="220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6678478" y="6515956"/>
            <a:ext cx="452120" cy="454659"/>
          </a:xfrm>
          <a:custGeom>
            <a:avLst/>
            <a:gdLst/>
            <a:ahLst/>
            <a:cxnLst/>
            <a:rect l="l" t="t" r="r" b="b"/>
            <a:pathLst>
              <a:path w="452119" h="454659">
                <a:moveTo>
                  <a:pt x="386606" y="454075"/>
                </a:moveTo>
                <a:lnTo>
                  <a:pt x="340526" y="434934"/>
                </a:lnTo>
                <a:lnTo>
                  <a:pt x="19086" y="111736"/>
                </a:lnTo>
                <a:lnTo>
                  <a:pt x="0" y="65465"/>
                </a:lnTo>
                <a:lnTo>
                  <a:pt x="4754" y="40832"/>
                </a:lnTo>
                <a:lnTo>
                  <a:pt x="28985" y="10970"/>
                </a:lnTo>
                <a:lnTo>
                  <a:pt x="65113" y="0"/>
                </a:lnTo>
                <a:lnTo>
                  <a:pt x="77907" y="1257"/>
                </a:lnTo>
                <a:lnTo>
                  <a:pt x="432633" y="342392"/>
                </a:lnTo>
                <a:lnTo>
                  <a:pt x="451673" y="388663"/>
                </a:lnTo>
                <a:lnTo>
                  <a:pt x="446913" y="413296"/>
                </a:lnTo>
                <a:lnTo>
                  <a:pt x="422688" y="443127"/>
                </a:lnTo>
                <a:lnTo>
                  <a:pt x="386606" y="454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16665165" y="6502552"/>
            <a:ext cx="478790" cy="481330"/>
          </a:xfrm>
          <a:custGeom>
            <a:avLst/>
            <a:gdLst/>
            <a:ahLst/>
            <a:cxnLst/>
            <a:rect l="l" t="t" r="r" b="b"/>
            <a:pathLst>
              <a:path w="478790" h="481329">
                <a:moveTo>
                  <a:pt x="399919" y="480883"/>
                </a:moveTo>
                <a:lnTo>
                  <a:pt x="356404" y="467718"/>
                </a:lnTo>
                <a:lnTo>
                  <a:pt x="22959" y="134630"/>
                </a:lnTo>
                <a:lnTo>
                  <a:pt x="0" y="78869"/>
                </a:lnTo>
                <a:lnTo>
                  <a:pt x="5739" y="49189"/>
                </a:lnTo>
                <a:lnTo>
                  <a:pt x="34911" y="13209"/>
                </a:lnTo>
                <a:lnTo>
                  <a:pt x="78426" y="0"/>
                </a:lnTo>
                <a:lnTo>
                  <a:pt x="93849" y="1514"/>
                </a:lnTo>
                <a:lnTo>
                  <a:pt x="133839" y="23108"/>
                </a:lnTo>
                <a:lnTo>
                  <a:pt x="78426" y="26808"/>
                </a:lnTo>
                <a:lnTo>
                  <a:pt x="68524" y="27763"/>
                </a:lnTo>
                <a:lnTo>
                  <a:pt x="30416" y="59297"/>
                </a:lnTo>
                <a:lnTo>
                  <a:pt x="26626" y="78869"/>
                </a:lnTo>
                <a:lnTo>
                  <a:pt x="30416" y="98440"/>
                </a:lnTo>
                <a:lnTo>
                  <a:pt x="363279" y="438848"/>
                </a:lnTo>
                <a:lnTo>
                  <a:pt x="399919" y="454075"/>
                </a:lnTo>
                <a:lnTo>
                  <a:pt x="457861" y="454075"/>
                </a:lnTo>
                <a:lnTo>
                  <a:pt x="455386" y="457828"/>
                </a:lnTo>
                <a:lnTo>
                  <a:pt x="443412" y="467718"/>
                </a:lnTo>
                <a:lnTo>
                  <a:pt x="429953" y="474945"/>
                </a:lnTo>
                <a:lnTo>
                  <a:pt x="415343" y="479376"/>
                </a:lnTo>
                <a:lnTo>
                  <a:pt x="399919" y="480883"/>
                </a:lnTo>
                <a:close/>
              </a:path>
              <a:path w="478790" h="481329">
                <a:moveTo>
                  <a:pt x="457861" y="454075"/>
                </a:moveTo>
                <a:lnTo>
                  <a:pt x="399919" y="454075"/>
                </a:lnTo>
                <a:lnTo>
                  <a:pt x="409798" y="453128"/>
                </a:lnTo>
                <a:lnTo>
                  <a:pt x="419393" y="450281"/>
                </a:lnTo>
                <a:lnTo>
                  <a:pt x="428397" y="445525"/>
                </a:lnTo>
                <a:lnTo>
                  <a:pt x="436506" y="438848"/>
                </a:lnTo>
                <a:lnTo>
                  <a:pt x="447876" y="421638"/>
                </a:lnTo>
                <a:lnTo>
                  <a:pt x="451666" y="402060"/>
                </a:lnTo>
                <a:lnTo>
                  <a:pt x="447876" y="382473"/>
                </a:lnTo>
                <a:lnTo>
                  <a:pt x="115013" y="42088"/>
                </a:lnTo>
                <a:lnTo>
                  <a:pt x="78426" y="26808"/>
                </a:lnTo>
                <a:lnTo>
                  <a:pt x="137520" y="26808"/>
                </a:lnTo>
                <a:lnTo>
                  <a:pt x="455386" y="346306"/>
                </a:lnTo>
                <a:lnTo>
                  <a:pt x="472576" y="372372"/>
                </a:lnTo>
                <a:lnTo>
                  <a:pt x="478306" y="402067"/>
                </a:lnTo>
                <a:lnTo>
                  <a:pt x="472576" y="431762"/>
                </a:lnTo>
                <a:lnTo>
                  <a:pt x="457861" y="454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16363112" y="6198924"/>
            <a:ext cx="535305" cy="538480"/>
          </a:xfrm>
          <a:custGeom>
            <a:avLst/>
            <a:gdLst/>
            <a:ahLst/>
            <a:cxnLst/>
            <a:rect l="l" t="t" r="r" b="b"/>
            <a:pathLst>
              <a:path w="535305" h="538479">
                <a:moveTo>
                  <a:pt x="267573" y="537984"/>
                </a:moveTo>
                <a:lnTo>
                  <a:pt x="214944" y="532817"/>
                </a:lnTo>
                <a:lnTo>
                  <a:pt x="165099" y="517637"/>
                </a:lnTo>
                <a:lnTo>
                  <a:pt x="119185" y="492926"/>
                </a:lnTo>
                <a:lnTo>
                  <a:pt x="78346" y="459168"/>
                </a:lnTo>
                <a:lnTo>
                  <a:pt x="44774" y="418136"/>
                </a:lnTo>
                <a:lnTo>
                  <a:pt x="20213" y="371982"/>
                </a:lnTo>
                <a:lnTo>
                  <a:pt x="5131" y="321877"/>
                </a:lnTo>
                <a:lnTo>
                  <a:pt x="0" y="268992"/>
                </a:lnTo>
                <a:lnTo>
                  <a:pt x="5131" y="216106"/>
                </a:lnTo>
                <a:lnTo>
                  <a:pt x="20213" y="165995"/>
                </a:lnTo>
                <a:lnTo>
                  <a:pt x="44774" y="119825"/>
                </a:lnTo>
                <a:lnTo>
                  <a:pt x="78346" y="78762"/>
                </a:lnTo>
                <a:lnTo>
                  <a:pt x="119185" y="45035"/>
                </a:lnTo>
                <a:lnTo>
                  <a:pt x="165099" y="20340"/>
                </a:lnTo>
                <a:lnTo>
                  <a:pt x="214944" y="5166"/>
                </a:lnTo>
                <a:lnTo>
                  <a:pt x="267573" y="0"/>
                </a:lnTo>
                <a:lnTo>
                  <a:pt x="320178" y="5166"/>
                </a:lnTo>
                <a:lnTo>
                  <a:pt x="370019" y="20340"/>
                </a:lnTo>
                <a:lnTo>
                  <a:pt x="415930" y="45035"/>
                </a:lnTo>
                <a:lnTo>
                  <a:pt x="456746" y="78762"/>
                </a:lnTo>
                <a:lnTo>
                  <a:pt x="490326" y="119825"/>
                </a:lnTo>
                <a:lnTo>
                  <a:pt x="514906" y="165995"/>
                </a:lnTo>
                <a:lnTo>
                  <a:pt x="530006" y="216106"/>
                </a:lnTo>
                <a:lnTo>
                  <a:pt x="535146" y="268992"/>
                </a:lnTo>
                <a:lnTo>
                  <a:pt x="530006" y="321877"/>
                </a:lnTo>
                <a:lnTo>
                  <a:pt x="514906" y="371982"/>
                </a:lnTo>
                <a:lnTo>
                  <a:pt x="490326" y="418136"/>
                </a:lnTo>
                <a:lnTo>
                  <a:pt x="456746" y="459168"/>
                </a:lnTo>
                <a:lnTo>
                  <a:pt x="415930" y="492926"/>
                </a:lnTo>
                <a:lnTo>
                  <a:pt x="370019" y="517637"/>
                </a:lnTo>
                <a:lnTo>
                  <a:pt x="320178" y="532817"/>
                </a:lnTo>
                <a:lnTo>
                  <a:pt x="267573" y="537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16349778" y="6185520"/>
            <a:ext cx="561975" cy="565150"/>
          </a:xfrm>
          <a:custGeom>
            <a:avLst/>
            <a:gdLst/>
            <a:ahLst/>
            <a:cxnLst/>
            <a:rect l="l" t="t" r="r" b="b"/>
            <a:pathLst>
              <a:path w="561975" h="565150">
                <a:moveTo>
                  <a:pt x="280906" y="564792"/>
                </a:moveTo>
                <a:lnTo>
                  <a:pt x="225669" y="559368"/>
                </a:lnTo>
                <a:lnTo>
                  <a:pt x="173333" y="543433"/>
                </a:lnTo>
                <a:lnTo>
                  <a:pt x="125116" y="517495"/>
                </a:lnTo>
                <a:lnTo>
                  <a:pt x="82239" y="482062"/>
                </a:lnTo>
                <a:lnTo>
                  <a:pt x="47002" y="438967"/>
                </a:lnTo>
                <a:lnTo>
                  <a:pt x="21219" y="390513"/>
                </a:lnTo>
                <a:lnTo>
                  <a:pt x="5387" y="337917"/>
                </a:lnTo>
                <a:lnTo>
                  <a:pt x="0" y="282396"/>
                </a:lnTo>
                <a:lnTo>
                  <a:pt x="5387" y="226867"/>
                </a:lnTo>
                <a:lnTo>
                  <a:pt x="21219" y="174259"/>
                </a:lnTo>
                <a:lnTo>
                  <a:pt x="47002" y="125802"/>
                </a:lnTo>
                <a:lnTo>
                  <a:pt x="82239" y="82729"/>
                </a:lnTo>
                <a:lnTo>
                  <a:pt x="125116" y="47296"/>
                </a:lnTo>
                <a:lnTo>
                  <a:pt x="173333" y="21359"/>
                </a:lnTo>
                <a:lnTo>
                  <a:pt x="225669" y="5424"/>
                </a:lnTo>
                <a:lnTo>
                  <a:pt x="280906" y="0"/>
                </a:lnTo>
                <a:lnTo>
                  <a:pt x="336112" y="5424"/>
                </a:lnTo>
                <a:lnTo>
                  <a:pt x="388433" y="21359"/>
                </a:lnTo>
                <a:lnTo>
                  <a:pt x="398560" y="26808"/>
                </a:lnTo>
                <a:lnTo>
                  <a:pt x="280906" y="26808"/>
                </a:lnTo>
                <a:lnTo>
                  <a:pt x="232324" y="31483"/>
                </a:lnTo>
                <a:lnTo>
                  <a:pt x="185213" y="45513"/>
                </a:lnTo>
                <a:lnTo>
                  <a:pt x="141001" y="68902"/>
                </a:lnTo>
                <a:lnTo>
                  <a:pt x="101119" y="101656"/>
                </a:lnTo>
                <a:lnTo>
                  <a:pt x="71695" y="137045"/>
                </a:lnTo>
                <a:lnTo>
                  <a:pt x="49627" y="176012"/>
                </a:lnTo>
                <a:lnTo>
                  <a:pt x="34915" y="217534"/>
                </a:lnTo>
                <a:lnTo>
                  <a:pt x="27559" y="260591"/>
                </a:lnTo>
                <a:lnTo>
                  <a:pt x="27559" y="304161"/>
                </a:lnTo>
                <a:lnTo>
                  <a:pt x="34915" y="347222"/>
                </a:lnTo>
                <a:lnTo>
                  <a:pt x="49627" y="388752"/>
                </a:lnTo>
                <a:lnTo>
                  <a:pt x="71695" y="427731"/>
                </a:lnTo>
                <a:lnTo>
                  <a:pt x="101119" y="463136"/>
                </a:lnTo>
                <a:lnTo>
                  <a:pt x="141001" y="495889"/>
                </a:lnTo>
                <a:lnTo>
                  <a:pt x="185213" y="519279"/>
                </a:lnTo>
                <a:lnTo>
                  <a:pt x="232324" y="533308"/>
                </a:lnTo>
                <a:lnTo>
                  <a:pt x="280906" y="537984"/>
                </a:lnTo>
                <a:lnTo>
                  <a:pt x="398560" y="537984"/>
                </a:lnTo>
                <a:lnTo>
                  <a:pt x="388433" y="543433"/>
                </a:lnTo>
                <a:lnTo>
                  <a:pt x="336112" y="559368"/>
                </a:lnTo>
                <a:lnTo>
                  <a:pt x="280906" y="564792"/>
                </a:lnTo>
                <a:close/>
              </a:path>
              <a:path w="561975" h="565150">
                <a:moveTo>
                  <a:pt x="398560" y="537984"/>
                </a:moveTo>
                <a:lnTo>
                  <a:pt x="280906" y="537984"/>
                </a:lnTo>
                <a:lnTo>
                  <a:pt x="329464" y="533308"/>
                </a:lnTo>
                <a:lnTo>
                  <a:pt x="376573" y="519279"/>
                </a:lnTo>
                <a:lnTo>
                  <a:pt x="420781" y="495889"/>
                </a:lnTo>
                <a:lnTo>
                  <a:pt x="460639" y="463136"/>
                </a:lnTo>
                <a:lnTo>
                  <a:pt x="490063" y="427731"/>
                </a:lnTo>
                <a:lnTo>
                  <a:pt x="512132" y="388752"/>
                </a:lnTo>
                <a:lnTo>
                  <a:pt x="526844" y="347222"/>
                </a:lnTo>
                <a:lnTo>
                  <a:pt x="534200" y="304161"/>
                </a:lnTo>
                <a:lnTo>
                  <a:pt x="534200" y="260591"/>
                </a:lnTo>
                <a:lnTo>
                  <a:pt x="526844" y="217534"/>
                </a:lnTo>
                <a:lnTo>
                  <a:pt x="512132" y="176012"/>
                </a:lnTo>
                <a:lnTo>
                  <a:pt x="490063" y="137045"/>
                </a:lnTo>
                <a:lnTo>
                  <a:pt x="460639" y="101656"/>
                </a:lnTo>
                <a:lnTo>
                  <a:pt x="420781" y="68902"/>
                </a:lnTo>
                <a:lnTo>
                  <a:pt x="376573" y="45513"/>
                </a:lnTo>
                <a:lnTo>
                  <a:pt x="329464" y="31483"/>
                </a:lnTo>
                <a:lnTo>
                  <a:pt x="280906" y="26808"/>
                </a:lnTo>
                <a:lnTo>
                  <a:pt x="398560" y="26808"/>
                </a:lnTo>
                <a:lnTo>
                  <a:pt x="436643" y="47296"/>
                </a:lnTo>
                <a:lnTo>
                  <a:pt x="479519" y="82729"/>
                </a:lnTo>
                <a:lnTo>
                  <a:pt x="514765" y="125802"/>
                </a:lnTo>
                <a:lnTo>
                  <a:pt x="540566" y="174259"/>
                </a:lnTo>
                <a:lnTo>
                  <a:pt x="556417" y="226867"/>
                </a:lnTo>
                <a:lnTo>
                  <a:pt x="561812" y="282396"/>
                </a:lnTo>
                <a:lnTo>
                  <a:pt x="556417" y="337917"/>
                </a:lnTo>
                <a:lnTo>
                  <a:pt x="540566" y="390513"/>
                </a:lnTo>
                <a:lnTo>
                  <a:pt x="514765" y="438967"/>
                </a:lnTo>
                <a:lnTo>
                  <a:pt x="479519" y="482062"/>
                </a:lnTo>
                <a:lnTo>
                  <a:pt x="436643" y="517495"/>
                </a:lnTo>
                <a:lnTo>
                  <a:pt x="398560" y="537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16425192" y="6261333"/>
            <a:ext cx="411480" cy="413384"/>
          </a:xfrm>
          <a:custGeom>
            <a:avLst/>
            <a:gdLst/>
            <a:ahLst/>
            <a:cxnLst/>
            <a:rect l="l" t="t" r="r" b="b"/>
            <a:pathLst>
              <a:path w="411480" h="413384">
                <a:moveTo>
                  <a:pt x="205493" y="413112"/>
                </a:moveTo>
                <a:lnTo>
                  <a:pt x="165070" y="409143"/>
                </a:lnTo>
                <a:lnTo>
                  <a:pt x="126793" y="397490"/>
                </a:lnTo>
                <a:lnTo>
                  <a:pt x="91545" y="378527"/>
                </a:lnTo>
                <a:lnTo>
                  <a:pt x="60213" y="352633"/>
                </a:lnTo>
                <a:lnTo>
                  <a:pt x="34424" y="321104"/>
                </a:lnTo>
                <a:lnTo>
                  <a:pt x="15546" y="285660"/>
                </a:lnTo>
                <a:lnTo>
                  <a:pt x="3948" y="247189"/>
                </a:lnTo>
                <a:lnTo>
                  <a:pt x="0" y="206583"/>
                </a:lnTo>
                <a:lnTo>
                  <a:pt x="3948" y="165968"/>
                </a:lnTo>
                <a:lnTo>
                  <a:pt x="15546" y="127485"/>
                </a:lnTo>
                <a:lnTo>
                  <a:pt x="34424" y="92038"/>
                </a:lnTo>
                <a:lnTo>
                  <a:pt x="60213" y="60532"/>
                </a:lnTo>
                <a:lnTo>
                  <a:pt x="91545" y="34607"/>
                </a:lnTo>
                <a:lnTo>
                  <a:pt x="126793" y="15629"/>
                </a:lnTo>
                <a:lnTo>
                  <a:pt x="165070" y="3969"/>
                </a:lnTo>
                <a:lnTo>
                  <a:pt x="205493" y="0"/>
                </a:lnTo>
                <a:lnTo>
                  <a:pt x="245885" y="3969"/>
                </a:lnTo>
                <a:lnTo>
                  <a:pt x="284153" y="15629"/>
                </a:lnTo>
                <a:lnTo>
                  <a:pt x="319410" y="34607"/>
                </a:lnTo>
                <a:lnTo>
                  <a:pt x="350773" y="60532"/>
                </a:lnTo>
                <a:lnTo>
                  <a:pt x="376530" y="92038"/>
                </a:lnTo>
                <a:lnTo>
                  <a:pt x="395393" y="127485"/>
                </a:lnTo>
                <a:lnTo>
                  <a:pt x="406985" y="165968"/>
                </a:lnTo>
                <a:lnTo>
                  <a:pt x="410933" y="206583"/>
                </a:lnTo>
                <a:lnTo>
                  <a:pt x="406985" y="247189"/>
                </a:lnTo>
                <a:lnTo>
                  <a:pt x="395393" y="285660"/>
                </a:lnTo>
                <a:lnTo>
                  <a:pt x="376530" y="321104"/>
                </a:lnTo>
                <a:lnTo>
                  <a:pt x="350773" y="352633"/>
                </a:lnTo>
                <a:lnTo>
                  <a:pt x="319410" y="378527"/>
                </a:lnTo>
                <a:lnTo>
                  <a:pt x="284153" y="397490"/>
                </a:lnTo>
                <a:lnTo>
                  <a:pt x="245885" y="409143"/>
                </a:lnTo>
                <a:lnTo>
                  <a:pt x="205493" y="413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16411858" y="6247929"/>
            <a:ext cx="438150" cy="440055"/>
          </a:xfrm>
          <a:custGeom>
            <a:avLst/>
            <a:gdLst/>
            <a:ahLst/>
            <a:cxnLst/>
            <a:rect l="l" t="t" r="r" b="b"/>
            <a:pathLst>
              <a:path w="438150" h="440054">
                <a:moveTo>
                  <a:pt x="218826" y="439920"/>
                </a:moveTo>
                <a:lnTo>
                  <a:pt x="175804" y="435702"/>
                </a:lnTo>
                <a:lnTo>
                  <a:pt x="135046" y="423306"/>
                </a:lnTo>
                <a:lnTo>
                  <a:pt x="97499" y="403118"/>
                </a:lnTo>
                <a:lnTo>
                  <a:pt x="64106" y="375527"/>
                </a:lnTo>
                <a:lnTo>
                  <a:pt x="36652" y="341957"/>
                </a:lnTo>
                <a:lnTo>
                  <a:pt x="16553" y="304211"/>
                </a:lnTo>
                <a:lnTo>
                  <a:pt x="4204" y="263237"/>
                </a:lnTo>
                <a:lnTo>
                  <a:pt x="0" y="219987"/>
                </a:lnTo>
                <a:lnTo>
                  <a:pt x="4204" y="176736"/>
                </a:lnTo>
                <a:lnTo>
                  <a:pt x="16553" y="135762"/>
                </a:lnTo>
                <a:lnTo>
                  <a:pt x="36652" y="98016"/>
                </a:lnTo>
                <a:lnTo>
                  <a:pt x="64106" y="64446"/>
                </a:lnTo>
                <a:lnTo>
                  <a:pt x="97499" y="36846"/>
                </a:lnTo>
                <a:lnTo>
                  <a:pt x="135046" y="16641"/>
                </a:lnTo>
                <a:lnTo>
                  <a:pt x="175804" y="4226"/>
                </a:lnTo>
                <a:lnTo>
                  <a:pt x="218826" y="0"/>
                </a:lnTo>
                <a:lnTo>
                  <a:pt x="261826" y="4226"/>
                </a:lnTo>
                <a:lnTo>
                  <a:pt x="302586" y="16641"/>
                </a:lnTo>
                <a:lnTo>
                  <a:pt x="321485" y="26808"/>
                </a:lnTo>
                <a:lnTo>
                  <a:pt x="218826" y="26808"/>
                </a:lnTo>
                <a:lnTo>
                  <a:pt x="182128" y="30346"/>
                </a:lnTo>
                <a:lnTo>
                  <a:pt x="113091" y="58656"/>
                </a:lnTo>
                <a:lnTo>
                  <a:pt x="82933" y="83426"/>
                </a:lnTo>
                <a:lnTo>
                  <a:pt x="55367" y="118350"/>
                </a:lnTo>
                <a:lnTo>
                  <a:pt x="36990" y="157367"/>
                </a:lnTo>
                <a:lnTo>
                  <a:pt x="27801" y="198840"/>
                </a:lnTo>
                <a:lnTo>
                  <a:pt x="27801" y="241133"/>
                </a:lnTo>
                <a:lnTo>
                  <a:pt x="36990" y="282606"/>
                </a:lnTo>
                <a:lnTo>
                  <a:pt x="55367" y="321624"/>
                </a:lnTo>
                <a:lnTo>
                  <a:pt x="82933" y="356547"/>
                </a:lnTo>
                <a:lnTo>
                  <a:pt x="113091" y="381309"/>
                </a:lnTo>
                <a:lnTo>
                  <a:pt x="182128" y="409582"/>
                </a:lnTo>
                <a:lnTo>
                  <a:pt x="218826" y="413112"/>
                </a:lnTo>
                <a:lnTo>
                  <a:pt x="321552" y="413112"/>
                </a:lnTo>
                <a:lnTo>
                  <a:pt x="302586" y="423306"/>
                </a:lnTo>
                <a:lnTo>
                  <a:pt x="261826" y="435702"/>
                </a:lnTo>
                <a:lnTo>
                  <a:pt x="218826" y="439920"/>
                </a:lnTo>
                <a:close/>
              </a:path>
              <a:path w="438150" h="440054">
                <a:moveTo>
                  <a:pt x="321552" y="413112"/>
                </a:moveTo>
                <a:lnTo>
                  <a:pt x="218826" y="413112"/>
                </a:lnTo>
                <a:lnTo>
                  <a:pt x="255501" y="409582"/>
                </a:lnTo>
                <a:lnTo>
                  <a:pt x="291106" y="398984"/>
                </a:lnTo>
                <a:lnTo>
                  <a:pt x="354666" y="356547"/>
                </a:lnTo>
                <a:lnTo>
                  <a:pt x="382232" y="321624"/>
                </a:lnTo>
                <a:lnTo>
                  <a:pt x="400609" y="282606"/>
                </a:lnTo>
                <a:lnTo>
                  <a:pt x="409797" y="241133"/>
                </a:lnTo>
                <a:lnTo>
                  <a:pt x="409797" y="198840"/>
                </a:lnTo>
                <a:lnTo>
                  <a:pt x="400609" y="157367"/>
                </a:lnTo>
                <a:lnTo>
                  <a:pt x="382232" y="118350"/>
                </a:lnTo>
                <a:lnTo>
                  <a:pt x="354666" y="83426"/>
                </a:lnTo>
                <a:lnTo>
                  <a:pt x="324531" y="58656"/>
                </a:lnTo>
                <a:lnTo>
                  <a:pt x="255501" y="30346"/>
                </a:lnTo>
                <a:lnTo>
                  <a:pt x="218826" y="26808"/>
                </a:lnTo>
                <a:lnTo>
                  <a:pt x="321485" y="26808"/>
                </a:lnTo>
                <a:lnTo>
                  <a:pt x="373546" y="64446"/>
                </a:lnTo>
                <a:lnTo>
                  <a:pt x="400969" y="98016"/>
                </a:lnTo>
                <a:lnTo>
                  <a:pt x="421053" y="135762"/>
                </a:lnTo>
                <a:lnTo>
                  <a:pt x="433396" y="176736"/>
                </a:lnTo>
                <a:lnTo>
                  <a:pt x="437599" y="219987"/>
                </a:lnTo>
                <a:lnTo>
                  <a:pt x="433396" y="263237"/>
                </a:lnTo>
                <a:lnTo>
                  <a:pt x="421053" y="304211"/>
                </a:lnTo>
                <a:lnTo>
                  <a:pt x="400969" y="341957"/>
                </a:lnTo>
                <a:lnTo>
                  <a:pt x="373546" y="375527"/>
                </a:lnTo>
                <a:lnTo>
                  <a:pt x="340146" y="403118"/>
                </a:lnTo>
                <a:lnTo>
                  <a:pt x="321552" y="4131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9049080" y="7764744"/>
            <a:ext cx="1067435" cy="1067435"/>
          </a:xfrm>
          <a:custGeom>
            <a:avLst/>
            <a:gdLst/>
            <a:ahLst/>
            <a:cxnLst/>
            <a:rect l="l" t="t" r="r" b="b"/>
            <a:pathLst>
              <a:path w="1067434" h="1067434">
                <a:moveTo>
                  <a:pt x="664078" y="1066908"/>
                </a:moveTo>
                <a:lnTo>
                  <a:pt x="402829" y="1066908"/>
                </a:lnTo>
                <a:lnTo>
                  <a:pt x="402829" y="879790"/>
                </a:lnTo>
                <a:lnTo>
                  <a:pt x="395400" y="877011"/>
                </a:lnTo>
                <a:lnTo>
                  <a:pt x="388132" y="873965"/>
                </a:lnTo>
                <a:lnTo>
                  <a:pt x="380970" y="870704"/>
                </a:lnTo>
                <a:lnTo>
                  <a:pt x="248635" y="1003039"/>
                </a:lnTo>
                <a:lnTo>
                  <a:pt x="63869" y="818273"/>
                </a:lnTo>
                <a:lnTo>
                  <a:pt x="196203" y="685938"/>
                </a:lnTo>
                <a:lnTo>
                  <a:pt x="192943" y="678776"/>
                </a:lnTo>
                <a:lnTo>
                  <a:pt x="189897" y="671507"/>
                </a:lnTo>
                <a:lnTo>
                  <a:pt x="187117" y="664078"/>
                </a:lnTo>
                <a:lnTo>
                  <a:pt x="0" y="664078"/>
                </a:lnTo>
                <a:lnTo>
                  <a:pt x="0" y="402829"/>
                </a:lnTo>
                <a:lnTo>
                  <a:pt x="187117" y="402829"/>
                </a:lnTo>
                <a:lnTo>
                  <a:pt x="189897" y="395400"/>
                </a:lnTo>
                <a:lnTo>
                  <a:pt x="192943" y="388132"/>
                </a:lnTo>
                <a:lnTo>
                  <a:pt x="196203" y="380970"/>
                </a:lnTo>
                <a:lnTo>
                  <a:pt x="63869" y="248635"/>
                </a:lnTo>
                <a:lnTo>
                  <a:pt x="248635" y="63869"/>
                </a:lnTo>
                <a:lnTo>
                  <a:pt x="380970" y="196203"/>
                </a:lnTo>
                <a:lnTo>
                  <a:pt x="388132" y="192943"/>
                </a:lnTo>
                <a:lnTo>
                  <a:pt x="395400" y="189897"/>
                </a:lnTo>
                <a:lnTo>
                  <a:pt x="402829" y="187117"/>
                </a:lnTo>
                <a:lnTo>
                  <a:pt x="402829" y="0"/>
                </a:lnTo>
                <a:lnTo>
                  <a:pt x="664078" y="0"/>
                </a:lnTo>
                <a:lnTo>
                  <a:pt x="664078" y="187117"/>
                </a:lnTo>
                <a:lnTo>
                  <a:pt x="671507" y="189897"/>
                </a:lnTo>
                <a:lnTo>
                  <a:pt x="678776" y="192943"/>
                </a:lnTo>
                <a:lnTo>
                  <a:pt x="685938" y="196203"/>
                </a:lnTo>
                <a:lnTo>
                  <a:pt x="818273" y="63869"/>
                </a:lnTo>
                <a:lnTo>
                  <a:pt x="1003039" y="248635"/>
                </a:lnTo>
                <a:lnTo>
                  <a:pt x="870704" y="380970"/>
                </a:lnTo>
                <a:lnTo>
                  <a:pt x="873965" y="388132"/>
                </a:lnTo>
                <a:lnTo>
                  <a:pt x="877011" y="395400"/>
                </a:lnTo>
                <a:lnTo>
                  <a:pt x="879790" y="402829"/>
                </a:lnTo>
                <a:lnTo>
                  <a:pt x="1066908" y="402829"/>
                </a:lnTo>
                <a:lnTo>
                  <a:pt x="1066908" y="664078"/>
                </a:lnTo>
                <a:lnTo>
                  <a:pt x="879790" y="664078"/>
                </a:lnTo>
                <a:lnTo>
                  <a:pt x="877011" y="671507"/>
                </a:lnTo>
                <a:lnTo>
                  <a:pt x="873965" y="678776"/>
                </a:lnTo>
                <a:lnTo>
                  <a:pt x="870704" y="685938"/>
                </a:lnTo>
                <a:lnTo>
                  <a:pt x="1003039" y="818273"/>
                </a:lnTo>
                <a:lnTo>
                  <a:pt x="818273" y="1003039"/>
                </a:lnTo>
                <a:lnTo>
                  <a:pt x="685938" y="870704"/>
                </a:lnTo>
                <a:lnTo>
                  <a:pt x="678776" y="873965"/>
                </a:lnTo>
                <a:lnTo>
                  <a:pt x="671507" y="877011"/>
                </a:lnTo>
                <a:lnTo>
                  <a:pt x="664078" y="879790"/>
                </a:lnTo>
                <a:lnTo>
                  <a:pt x="664078" y="1066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9310382" y="8026046"/>
            <a:ext cx="544830" cy="544830"/>
          </a:xfrm>
          <a:custGeom>
            <a:avLst/>
            <a:gdLst/>
            <a:ahLst/>
            <a:cxnLst/>
            <a:rect l="l" t="t" r="r" b="b"/>
            <a:pathLst>
              <a:path w="544829" h="544829">
                <a:moveTo>
                  <a:pt x="272152" y="544304"/>
                </a:moveTo>
                <a:lnTo>
                  <a:pt x="223235" y="539918"/>
                </a:lnTo>
                <a:lnTo>
                  <a:pt x="177194" y="527276"/>
                </a:lnTo>
                <a:lnTo>
                  <a:pt x="134797" y="507144"/>
                </a:lnTo>
                <a:lnTo>
                  <a:pt x="96813" y="480293"/>
                </a:lnTo>
                <a:lnTo>
                  <a:pt x="64010" y="447491"/>
                </a:lnTo>
                <a:lnTo>
                  <a:pt x="37159" y="409506"/>
                </a:lnTo>
                <a:lnTo>
                  <a:pt x="17027" y="367109"/>
                </a:lnTo>
                <a:lnTo>
                  <a:pt x="4385" y="321068"/>
                </a:lnTo>
                <a:lnTo>
                  <a:pt x="0" y="272152"/>
                </a:lnTo>
                <a:lnTo>
                  <a:pt x="4385" y="223235"/>
                </a:lnTo>
                <a:lnTo>
                  <a:pt x="17027" y="177194"/>
                </a:lnTo>
                <a:lnTo>
                  <a:pt x="37159" y="134797"/>
                </a:lnTo>
                <a:lnTo>
                  <a:pt x="64010" y="96813"/>
                </a:lnTo>
                <a:lnTo>
                  <a:pt x="96813" y="64010"/>
                </a:lnTo>
                <a:lnTo>
                  <a:pt x="134797" y="37159"/>
                </a:lnTo>
                <a:lnTo>
                  <a:pt x="177194" y="17027"/>
                </a:lnTo>
                <a:lnTo>
                  <a:pt x="223235" y="4385"/>
                </a:lnTo>
                <a:lnTo>
                  <a:pt x="272152" y="0"/>
                </a:lnTo>
                <a:lnTo>
                  <a:pt x="321068" y="4385"/>
                </a:lnTo>
                <a:lnTo>
                  <a:pt x="367109" y="17027"/>
                </a:lnTo>
                <a:lnTo>
                  <a:pt x="409506" y="37159"/>
                </a:lnTo>
                <a:lnTo>
                  <a:pt x="447491" y="64010"/>
                </a:lnTo>
                <a:lnTo>
                  <a:pt x="480293" y="96813"/>
                </a:lnTo>
                <a:lnTo>
                  <a:pt x="507144" y="134797"/>
                </a:lnTo>
                <a:lnTo>
                  <a:pt x="527276" y="177194"/>
                </a:lnTo>
                <a:lnTo>
                  <a:pt x="539918" y="223235"/>
                </a:lnTo>
                <a:lnTo>
                  <a:pt x="544304" y="272152"/>
                </a:lnTo>
                <a:lnTo>
                  <a:pt x="539918" y="321068"/>
                </a:lnTo>
                <a:lnTo>
                  <a:pt x="527276" y="367109"/>
                </a:lnTo>
                <a:lnTo>
                  <a:pt x="507144" y="409506"/>
                </a:lnTo>
                <a:lnTo>
                  <a:pt x="480293" y="447491"/>
                </a:lnTo>
                <a:lnTo>
                  <a:pt x="447491" y="480293"/>
                </a:lnTo>
                <a:lnTo>
                  <a:pt x="409506" y="507144"/>
                </a:lnTo>
                <a:lnTo>
                  <a:pt x="367109" y="527276"/>
                </a:lnTo>
                <a:lnTo>
                  <a:pt x="321068" y="539918"/>
                </a:lnTo>
                <a:lnTo>
                  <a:pt x="272152" y="544304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9455544" y="8171208"/>
            <a:ext cx="253980" cy="253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11377557" y="7871433"/>
            <a:ext cx="541655" cy="382905"/>
          </a:xfrm>
          <a:custGeom>
            <a:avLst/>
            <a:gdLst/>
            <a:ahLst/>
            <a:cxnLst/>
            <a:rect l="l" t="t" r="r" b="b"/>
            <a:pathLst>
              <a:path w="541654" h="382904">
                <a:moveTo>
                  <a:pt x="541653" y="382527"/>
                </a:moveTo>
                <a:lnTo>
                  <a:pt x="0" y="382527"/>
                </a:lnTo>
                <a:lnTo>
                  <a:pt x="382222" y="0"/>
                </a:lnTo>
                <a:lnTo>
                  <a:pt x="413454" y="34009"/>
                </a:lnTo>
                <a:lnTo>
                  <a:pt x="441745" y="70582"/>
                </a:lnTo>
                <a:lnTo>
                  <a:pt x="466907" y="109530"/>
                </a:lnTo>
                <a:lnTo>
                  <a:pt x="488753" y="150663"/>
                </a:lnTo>
                <a:lnTo>
                  <a:pt x="507094" y="193795"/>
                </a:lnTo>
                <a:lnTo>
                  <a:pt x="521743" y="238735"/>
                </a:lnTo>
                <a:lnTo>
                  <a:pt x="532511" y="285297"/>
                </a:lnTo>
                <a:lnTo>
                  <a:pt x="539210" y="333290"/>
                </a:lnTo>
                <a:lnTo>
                  <a:pt x="541653" y="382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11353413" y="7687712"/>
            <a:ext cx="382905" cy="542925"/>
          </a:xfrm>
          <a:custGeom>
            <a:avLst/>
            <a:gdLst/>
            <a:ahLst/>
            <a:cxnLst/>
            <a:rect l="l" t="t" r="r" b="b"/>
            <a:pathLst>
              <a:path w="382904" h="542925">
                <a:moveTo>
                  <a:pt x="293" y="542380"/>
                </a:moveTo>
                <a:lnTo>
                  <a:pt x="0" y="542380"/>
                </a:lnTo>
                <a:lnTo>
                  <a:pt x="0" y="0"/>
                </a:lnTo>
                <a:lnTo>
                  <a:pt x="49239" y="2450"/>
                </a:lnTo>
                <a:lnTo>
                  <a:pt x="97236" y="9172"/>
                </a:lnTo>
                <a:lnTo>
                  <a:pt x="143800" y="19974"/>
                </a:lnTo>
                <a:lnTo>
                  <a:pt x="188742" y="34667"/>
                </a:lnTo>
                <a:lnTo>
                  <a:pt x="231874" y="53062"/>
                </a:lnTo>
                <a:lnTo>
                  <a:pt x="273007" y="74967"/>
                </a:lnTo>
                <a:lnTo>
                  <a:pt x="311950" y="100194"/>
                </a:lnTo>
                <a:lnTo>
                  <a:pt x="348516" y="128552"/>
                </a:lnTo>
                <a:lnTo>
                  <a:pt x="382516" y="159852"/>
                </a:lnTo>
                <a:lnTo>
                  <a:pt x="293" y="542380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10768427" y="7740071"/>
            <a:ext cx="1090295" cy="1090930"/>
          </a:xfrm>
          <a:custGeom>
            <a:avLst/>
            <a:gdLst/>
            <a:ahLst/>
            <a:cxnLst/>
            <a:rect l="l" t="t" r="r" b="b"/>
            <a:pathLst>
              <a:path w="1090295" h="1090929">
                <a:moveTo>
                  <a:pt x="544886" y="1090643"/>
                </a:moveTo>
                <a:lnTo>
                  <a:pt x="497871" y="1088641"/>
                </a:lnTo>
                <a:lnTo>
                  <a:pt x="451967" y="1082745"/>
                </a:lnTo>
                <a:lnTo>
                  <a:pt x="407337" y="1073119"/>
                </a:lnTo>
                <a:lnTo>
                  <a:pt x="364144" y="1059926"/>
                </a:lnTo>
                <a:lnTo>
                  <a:pt x="322553" y="1043330"/>
                </a:lnTo>
                <a:lnTo>
                  <a:pt x="282726" y="1023494"/>
                </a:lnTo>
                <a:lnTo>
                  <a:pt x="244828" y="1000582"/>
                </a:lnTo>
                <a:lnTo>
                  <a:pt x="209022" y="974759"/>
                </a:lnTo>
                <a:lnTo>
                  <a:pt x="175471" y="946187"/>
                </a:lnTo>
                <a:lnTo>
                  <a:pt x="144340" y="915031"/>
                </a:lnTo>
                <a:lnTo>
                  <a:pt x="115791" y="881453"/>
                </a:lnTo>
                <a:lnTo>
                  <a:pt x="89988" y="845619"/>
                </a:lnTo>
                <a:lnTo>
                  <a:pt x="67095" y="807690"/>
                </a:lnTo>
                <a:lnTo>
                  <a:pt x="47275" y="767832"/>
                </a:lnTo>
                <a:lnTo>
                  <a:pt x="30692" y="726207"/>
                </a:lnTo>
                <a:lnTo>
                  <a:pt x="17509" y="682980"/>
                </a:lnTo>
                <a:lnTo>
                  <a:pt x="7891" y="638315"/>
                </a:lnTo>
                <a:lnTo>
                  <a:pt x="2000" y="592374"/>
                </a:lnTo>
                <a:lnTo>
                  <a:pt x="0" y="545321"/>
                </a:lnTo>
                <a:lnTo>
                  <a:pt x="2000" y="498269"/>
                </a:lnTo>
                <a:lnTo>
                  <a:pt x="7891" y="452328"/>
                </a:lnTo>
                <a:lnTo>
                  <a:pt x="17509" y="407662"/>
                </a:lnTo>
                <a:lnTo>
                  <a:pt x="30692" y="364435"/>
                </a:lnTo>
                <a:lnTo>
                  <a:pt x="47275" y="322810"/>
                </a:lnTo>
                <a:lnTo>
                  <a:pt x="67095" y="282952"/>
                </a:lnTo>
                <a:lnTo>
                  <a:pt x="89988" y="245024"/>
                </a:lnTo>
                <a:lnTo>
                  <a:pt x="115791" y="209189"/>
                </a:lnTo>
                <a:lnTo>
                  <a:pt x="144340" y="175612"/>
                </a:lnTo>
                <a:lnTo>
                  <a:pt x="175471" y="144455"/>
                </a:lnTo>
                <a:lnTo>
                  <a:pt x="209022" y="115883"/>
                </a:lnTo>
                <a:lnTo>
                  <a:pt x="244828" y="90060"/>
                </a:lnTo>
                <a:lnTo>
                  <a:pt x="282726" y="67148"/>
                </a:lnTo>
                <a:lnTo>
                  <a:pt x="322553" y="47313"/>
                </a:lnTo>
                <a:lnTo>
                  <a:pt x="364144" y="30716"/>
                </a:lnTo>
                <a:lnTo>
                  <a:pt x="407337" y="17523"/>
                </a:lnTo>
                <a:lnTo>
                  <a:pt x="451967" y="7897"/>
                </a:lnTo>
                <a:lnTo>
                  <a:pt x="497871" y="2001"/>
                </a:lnTo>
                <a:lnTo>
                  <a:pt x="544886" y="0"/>
                </a:lnTo>
                <a:lnTo>
                  <a:pt x="547783" y="42"/>
                </a:lnTo>
                <a:lnTo>
                  <a:pt x="547783" y="542422"/>
                </a:lnTo>
                <a:lnTo>
                  <a:pt x="1089731" y="542422"/>
                </a:lnTo>
                <a:lnTo>
                  <a:pt x="1087773" y="592374"/>
                </a:lnTo>
                <a:lnTo>
                  <a:pt x="1081881" y="638315"/>
                </a:lnTo>
                <a:lnTo>
                  <a:pt x="1072263" y="682980"/>
                </a:lnTo>
                <a:lnTo>
                  <a:pt x="1059080" y="726207"/>
                </a:lnTo>
                <a:lnTo>
                  <a:pt x="1042497" y="767832"/>
                </a:lnTo>
                <a:lnTo>
                  <a:pt x="1022677" y="807690"/>
                </a:lnTo>
                <a:lnTo>
                  <a:pt x="999784" y="845619"/>
                </a:lnTo>
                <a:lnTo>
                  <a:pt x="973981" y="881453"/>
                </a:lnTo>
                <a:lnTo>
                  <a:pt x="945432" y="915031"/>
                </a:lnTo>
                <a:lnTo>
                  <a:pt x="914301" y="946187"/>
                </a:lnTo>
                <a:lnTo>
                  <a:pt x="880750" y="974759"/>
                </a:lnTo>
                <a:lnTo>
                  <a:pt x="844944" y="1000582"/>
                </a:lnTo>
                <a:lnTo>
                  <a:pt x="807046" y="1023494"/>
                </a:lnTo>
                <a:lnTo>
                  <a:pt x="767219" y="1043330"/>
                </a:lnTo>
                <a:lnTo>
                  <a:pt x="725628" y="1059926"/>
                </a:lnTo>
                <a:lnTo>
                  <a:pt x="682435" y="1073119"/>
                </a:lnTo>
                <a:lnTo>
                  <a:pt x="637805" y="1082745"/>
                </a:lnTo>
                <a:lnTo>
                  <a:pt x="591901" y="1088641"/>
                </a:lnTo>
                <a:lnTo>
                  <a:pt x="544886" y="1090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12531584" y="7742146"/>
            <a:ext cx="1304925" cy="993140"/>
          </a:xfrm>
          <a:custGeom>
            <a:avLst/>
            <a:gdLst/>
            <a:ahLst/>
            <a:cxnLst/>
            <a:rect l="l" t="t" r="r" b="b"/>
            <a:pathLst>
              <a:path w="1304925" h="993140">
                <a:moveTo>
                  <a:pt x="1282245" y="992705"/>
                </a:moveTo>
                <a:lnTo>
                  <a:pt x="22311" y="992705"/>
                </a:lnTo>
                <a:lnTo>
                  <a:pt x="13629" y="990966"/>
                </a:lnTo>
                <a:lnTo>
                  <a:pt x="6537" y="986222"/>
                </a:lnTo>
                <a:lnTo>
                  <a:pt x="1754" y="979178"/>
                </a:lnTo>
                <a:lnTo>
                  <a:pt x="0" y="970542"/>
                </a:lnTo>
                <a:lnTo>
                  <a:pt x="0" y="108549"/>
                </a:lnTo>
                <a:lnTo>
                  <a:pt x="1754" y="99912"/>
                </a:lnTo>
                <a:lnTo>
                  <a:pt x="6537" y="92869"/>
                </a:lnTo>
                <a:lnTo>
                  <a:pt x="13629" y="88124"/>
                </a:lnTo>
                <a:lnTo>
                  <a:pt x="22311" y="86386"/>
                </a:lnTo>
                <a:lnTo>
                  <a:pt x="611523" y="86386"/>
                </a:lnTo>
                <a:lnTo>
                  <a:pt x="627677" y="51612"/>
                </a:lnTo>
                <a:lnTo>
                  <a:pt x="653666" y="24280"/>
                </a:lnTo>
                <a:lnTo>
                  <a:pt x="687241" y="6405"/>
                </a:lnTo>
                <a:lnTo>
                  <a:pt x="726152" y="0"/>
                </a:lnTo>
                <a:lnTo>
                  <a:pt x="1185563" y="0"/>
                </a:lnTo>
                <a:lnTo>
                  <a:pt x="1228017" y="7674"/>
                </a:lnTo>
                <a:lnTo>
                  <a:pt x="1263783" y="28928"/>
                </a:lnTo>
                <a:lnTo>
                  <a:pt x="1289889" y="61107"/>
                </a:lnTo>
                <a:lnTo>
                  <a:pt x="1304110" y="103722"/>
                </a:lnTo>
                <a:lnTo>
                  <a:pt x="1304556" y="106086"/>
                </a:lnTo>
                <a:lnTo>
                  <a:pt x="1304556" y="970542"/>
                </a:lnTo>
                <a:lnTo>
                  <a:pt x="1302799" y="979178"/>
                </a:lnTo>
                <a:lnTo>
                  <a:pt x="1298012" y="986222"/>
                </a:lnTo>
                <a:lnTo>
                  <a:pt x="1290918" y="990966"/>
                </a:lnTo>
                <a:lnTo>
                  <a:pt x="1282245" y="992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12509272" y="7719983"/>
            <a:ext cx="1349375" cy="1037590"/>
          </a:xfrm>
          <a:custGeom>
            <a:avLst/>
            <a:gdLst/>
            <a:ahLst/>
            <a:cxnLst/>
            <a:rect l="l" t="t" r="r" b="b"/>
            <a:pathLst>
              <a:path w="1349375" h="1037590">
                <a:moveTo>
                  <a:pt x="1304556" y="1037031"/>
                </a:moveTo>
                <a:lnTo>
                  <a:pt x="44622" y="1037031"/>
                </a:lnTo>
                <a:lnTo>
                  <a:pt x="27256" y="1033554"/>
                </a:lnTo>
                <a:lnTo>
                  <a:pt x="13072" y="1024065"/>
                </a:lnTo>
                <a:lnTo>
                  <a:pt x="3507" y="1009978"/>
                </a:lnTo>
                <a:lnTo>
                  <a:pt x="0" y="992705"/>
                </a:lnTo>
                <a:lnTo>
                  <a:pt x="0" y="130712"/>
                </a:lnTo>
                <a:lnTo>
                  <a:pt x="3507" y="113439"/>
                </a:lnTo>
                <a:lnTo>
                  <a:pt x="13073" y="99351"/>
                </a:lnTo>
                <a:lnTo>
                  <a:pt x="27258" y="89863"/>
                </a:lnTo>
                <a:lnTo>
                  <a:pt x="44627" y="86386"/>
                </a:lnTo>
                <a:lnTo>
                  <a:pt x="617924" y="86386"/>
                </a:lnTo>
                <a:lnTo>
                  <a:pt x="639046" y="51258"/>
                </a:lnTo>
                <a:lnTo>
                  <a:pt x="669177" y="23966"/>
                </a:lnTo>
                <a:lnTo>
                  <a:pt x="706318" y="6287"/>
                </a:lnTo>
                <a:lnTo>
                  <a:pt x="748469" y="0"/>
                </a:lnTo>
                <a:lnTo>
                  <a:pt x="1207875" y="0"/>
                </a:lnTo>
                <a:lnTo>
                  <a:pt x="1257801" y="8935"/>
                </a:lnTo>
                <a:lnTo>
                  <a:pt x="1299989" y="33700"/>
                </a:lnTo>
                <a:lnTo>
                  <a:pt x="1308773" y="44325"/>
                </a:lnTo>
                <a:lnTo>
                  <a:pt x="748464" y="44325"/>
                </a:lnTo>
                <a:lnTo>
                  <a:pt x="712971" y="50994"/>
                </a:lnTo>
                <a:lnTo>
                  <a:pt x="683396" y="69308"/>
                </a:lnTo>
                <a:lnTo>
                  <a:pt x="662308" y="96727"/>
                </a:lnTo>
                <a:lnTo>
                  <a:pt x="652278" y="130712"/>
                </a:lnTo>
                <a:lnTo>
                  <a:pt x="44622" y="130712"/>
                </a:lnTo>
                <a:lnTo>
                  <a:pt x="44627" y="992705"/>
                </a:lnTo>
                <a:lnTo>
                  <a:pt x="1349178" y="992705"/>
                </a:lnTo>
                <a:lnTo>
                  <a:pt x="1345671" y="1009978"/>
                </a:lnTo>
                <a:lnTo>
                  <a:pt x="1336108" y="1024065"/>
                </a:lnTo>
                <a:lnTo>
                  <a:pt x="1321924" y="1033554"/>
                </a:lnTo>
                <a:lnTo>
                  <a:pt x="1304556" y="1037031"/>
                </a:lnTo>
                <a:close/>
              </a:path>
              <a:path w="1349375" h="1037590">
                <a:moveTo>
                  <a:pt x="1349178" y="992705"/>
                </a:moveTo>
                <a:lnTo>
                  <a:pt x="1304561" y="992705"/>
                </a:lnTo>
                <a:lnTo>
                  <a:pt x="1304561" y="130712"/>
                </a:lnTo>
                <a:lnTo>
                  <a:pt x="1304065" y="130712"/>
                </a:lnTo>
                <a:lnTo>
                  <a:pt x="1294014" y="96727"/>
                </a:lnTo>
                <a:lnTo>
                  <a:pt x="1272929" y="69308"/>
                </a:lnTo>
                <a:lnTo>
                  <a:pt x="1243365" y="50994"/>
                </a:lnTo>
                <a:lnTo>
                  <a:pt x="1207880" y="44325"/>
                </a:lnTo>
                <a:lnTo>
                  <a:pt x="1308773" y="44325"/>
                </a:lnTo>
                <a:lnTo>
                  <a:pt x="1331011" y="71226"/>
                </a:lnTo>
                <a:lnTo>
                  <a:pt x="1347443" y="118448"/>
                </a:lnTo>
                <a:lnTo>
                  <a:pt x="1348583" y="122339"/>
                </a:lnTo>
                <a:lnTo>
                  <a:pt x="1349178" y="126427"/>
                </a:lnTo>
                <a:lnTo>
                  <a:pt x="1349178" y="992705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12531584" y="7742146"/>
            <a:ext cx="1304925" cy="207645"/>
          </a:xfrm>
          <a:custGeom>
            <a:avLst/>
            <a:gdLst/>
            <a:ahLst/>
            <a:cxnLst/>
            <a:rect l="l" t="t" r="r" b="b"/>
            <a:pathLst>
              <a:path w="1304925" h="207645">
                <a:moveTo>
                  <a:pt x="1282245" y="207593"/>
                </a:moveTo>
                <a:lnTo>
                  <a:pt x="22311" y="207593"/>
                </a:lnTo>
                <a:lnTo>
                  <a:pt x="13629" y="205855"/>
                </a:lnTo>
                <a:lnTo>
                  <a:pt x="6537" y="201110"/>
                </a:lnTo>
                <a:lnTo>
                  <a:pt x="1754" y="194067"/>
                </a:lnTo>
                <a:lnTo>
                  <a:pt x="0" y="185430"/>
                </a:lnTo>
                <a:lnTo>
                  <a:pt x="0" y="108549"/>
                </a:lnTo>
                <a:lnTo>
                  <a:pt x="1754" y="99912"/>
                </a:lnTo>
                <a:lnTo>
                  <a:pt x="6537" y="92869"/>
                </a:lnTo>
                <a:lnTo>
                  <a:pt x="13629" y="88124"/>
                </a:lnTo>
                <a:lnTo>
                  <a:pt x="22311" y="86386"/>
                </a:lnTo>
                <a:lnTo>
                  <a:pt x="611523" y="86386"/>
                </a:lnTo>
                <a:lnTo>
                  <a:pt x="627677" y="51612"/>
                </a:lnTo>
                <a:lnTo>
                  <a:pt x="653666" y="24280"/>
                </a:lnTo>
                <a:lnTo>
                  <a:pt x="687241" y="6405"/>
                </a:lnTo>
                <a:lnTo>
                  <a:pt x="726152" y="0"/>
                </a:lnTo>
                <a:lnTo>
                  <a:pt x="1185563" y="0"/>
                </a:lnTo>
                <a:lnTo>
                  <a:pt x="1228017" y="7674"/>
                </a:lnTo>
                <a:lnTo>
                  <a:pt x="1263783" y="28928"/>
                </a:lnTo>
                <a:lnTo>
                  <a:pt x="1289889" y="61107"/>
                </a:lnTo>
                <a:lnTo>
                  <a:pt x="1304110" y="103722"/>
                </a:lnTo>
                <a:lnTo>
                  <a:pt x="1304556" y="106086"/>
                </a:lnTo>
                <a:lnTo>
                  <a:pt x="1304556" y="185430"/>
                </a:lnTo>
                <a:lnTo>
                  <a:pt x="1302799" y="194067"/>
                </a:lnTo>
                <a:lnTo>
                  <a:pt x="1298012" y="201110"/>
                </a:lnTo>
                <a:lnTo>
                  <a:pt x="1290918" y="205855"/>
                </a:lnTo>
                <a:lnTo>
                  <a:pt x="1282245" y="207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12509272" y="7719983"/>
            <a:ext cx="1349375" cy="252095"/>
          </a:xfrm>
          <a:custGeom>
            <a:avLst/>
            <a:gdLst/>
            <a:ahLst/>
            <a:cxnLst/>
            <a:rect l="l" t="t" r="r" b="b"/>
            <a:pathLst>
              <a:path w="1349375" h="252095">
                <a:moveTo>
                  <a:pt x="1304556" y="251919"/>
                </a:moveTo>
                <a:lnTo>
                  <a:pt x="44622" y="251919"/>
                </a:lnTo>
                <a:lnTo>
                  <a:pt x="27256" y="248442"/>
                </a:lnTo>
                <a:lnTo>
                  <a:pt x="13072" y="238954"/>
                </a:lnTo>
                <a:lnTo>
                  <a:pt x="3507" y="224866"/>
                </a:lnTo>
                <a:lnTo>
                  <a:pt x="0" y="207593"/>
                </a:lnTo>
                <a:lnTo>
                  <a:pt x="0" y="130712"/>
                </a:lnTo>
                <a:lnTo>
                  <a:pt x="3507" y="113439"/>
                </a:lnTo>
                <a:lnTo>
                  <a:pt x="13073" y="99351"/>
                </a:lnTo>
                <a:lnTo>
                  <a:pt x="27258" y="89863"/>
                </a:lnTo>
                <a:lnTo>
                  <a:pt x="44627" y="86386"/>
                </a:lnTo>
                <a:lnTo>
                  <a:pt x="617924" y="86386"/>
                </a:lnTo>
                <a:lnTo>
                  <a:pt x="639046" y="51258"/>
                </a:lnTo>
                <a:lnTo>
                  <a:pt x="669177" y="23966"/>
                </a:lnTo>
                <a:lnTo>
                  <a:pt x="706318" y="6287"/>
                </a:lnTo>
                <a:lnTo>
                  <a:pt x="748469" y="0"/>
                </a:lnTo>
                <a:lnTo>
                  <a:pt x="1207875" y="0"/>
                </a:lnTo>
                <a:lnTo>
                  <a:pt x="1257801" y="8935"/>
                </a:lnTo>
                <a:lnTo>
                  <a:pt x="1299989" y="33700"/>
                </a:lnTo>
                <a:lnTo>
                  <a:pt x="1308773" y="44325"/>
                </a:lnTo>
                <a:lnTo>
                  <a:pt x="748464" y="44325"/>
                </a:lnTo>
                <a:lnTo>
                  <a:pt x="712971" y="50994"/>
                </a:lnTo>
                <a:lnTo>
                  <a:pt x="683396" y="69308"/>
                </a:lnTo>
                <a:lnTo>
                  <a:pt x="662308" y="96727"/>
                </a:lnTo>
                <a:lnTo>
                  <a:pt x="652278" y="130712"/>
                </a:lnTo>
                <a:lnTo>
                  <a:pt x="44622" y="130712"/>
                </a:lnTo>
                <a:lnTo>
                  <a:pt x="44627" y="207593"/>
                </a:lnTo>
                <a:lnTo>
                  <a:pt x="1349178" y="207593"/>
                </a:lnTo>
                <a:lnTo>
                  <a:pt x="1345671" y="224866"/>
                </a:lnTo>
                <a:lnTo>
                  <a:pt x="1336108" y="238954"/>
                </a:lnTo>
                <a:lnTo>
                  <a:pt x="1321924" y="248442"/>
                </a:lnTo>
                <a:lnTo>
                  <a:pt x="1304556" y="251919"/>
                </a:lnTo>
                <a:close/>
              </a:path>
              <a:path w="1349375" h="252095">
                <a:moveTo>
                  <a:pt x="1349178" y="207593"/>
                </a:moveTo>
                <a:lnTo>
                  <a:pt x="1304561" y="207593"/>
                </a:lnTo>
                <a:lnTo>
                  <a:pt x="1304561" y="130712"/>
                </a:lnTo>
                <a:lnTo>
                  <a:pt x="1304065" y="130712"/>
                </a:lnTo>
                <a:lnTo>
                  <a:pt x="1294014" y="96727"/>
                </a:lnTo>
                <a:lnTo>
                  <a:pt x="1272929" y="69308"/>
                </a:lnTo>
                <a:lnTo>
                  <a:pt x="1243365" y="50994"/>
                </a:lnTo>
                <a:lnTo>
                  <a:pt x="1207880" y="44325"/>
                </a:lnTo>
                <a:lnTo>
                  <a:pt x="1308773" y="44325"/>
                </a:lnTo>
                <a:lnTo>
                  <a:pt x="1331011" y="71226"/>
                </a:lnTo>
                <a:lnTo>
                  <a:pt x="1347443" y="118448"/>
                </a:lnTo>
                <a:lnTo>
                  <a:pt x="1348583" y="122339"/>
                </a:lnTo>
                <a:lnTo>
                  <a:pt x="1349178" y="126427"/>
                </a:lnTo>
                <a:lnTo>
                  <a:pt x="1349178" y="207593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13168627" y="8098724"/>
            <a:ext cx="668020" cy="636270"/>
          </a:xfrm>
          <a:custGeom>
            <a:avLst/>
            <a:gdLst/>
            <a:ahLst/>
            <a:cxnLst/>
            <a:rect l="l" t="t" r="r" b="b"/>
            <a:pathLst>
              <a:path w="668019" h="636270">
                <a:moveTo>
                  <a:pt x="244846" y="487191"/>
                </a:moveTo>
                <a:lnTo>
                  <a:pt x="195560" y="482325"/>
                </a:lnTo>
                <a:lnTo>
                  <a:pt x="149044" y="468020"/>
                </a:lnTo>
                <a:lnTo>
                  <a:pt x="106377" y="444722"/>
                </a:lnTo>
                <a:lnTo>
                  <a:pt x="68637" y="412872"/>
                </a:lnTo>
                <a:lnTo>
                  <a:pt x="37948" y="374151"/>
                </a:lnTo>
                <a:lnTo>
                  <a:pt x="16295" y="331393"/>
                </a:lnTo>
                <a:lnTo>
                  <a:pt x="3653" y="285997"/>
                </a:lnTo>
                <a:lnTo>
                  <a:pt x="0" y="239360"/>
                </a:lnTo>
                <a:lnTo>
                  <a:pt x="5310" y="192880"/>
                </a:lnTo>
                <a:lnTo>
                  <a:pt x="19560" y="147954"/>
                </a:lnTo>
                <a:lnTo>
                  <a:pt x="42726" y="105982"/>
                </a:lnTo>
                <a:lnTo>
                  <a:pt x="74785" y="68360"/>
                </a:lnTo>
                <a:lnTo>
                  <a:pt x="111805" y="39083"/>
                </a:lnTo>
                <a:lnTo>
                  <a:pt x="153227" y="17650"/>
                </a:lnTo>
                <a:lnTo>
                  <a:pt x="198005" y="4482"/>
                </a:lnTo>
                <a:lnTo>
                  <a:pt x="245093" y="0"/>
                </a:lnTo>
                <a:lnTo>
                  <a:pt x="294482" y="4882"/>
                </a:lnTo>
                <a:lnTo>
                  <a:pt x="341087" y="19226"/>
                </a:lnTo>
                <a:lnTo>
                  <a:pt x="383834" y="42573"/>
                </a:lnTo>
                <a:lnTo>
                  <a:pt x="421649" y="74467"/>
                </a:lnTo>
                <a:lnTo>
                  <a:pt x="423939" y="77373"/>
                </a:lnTo>
                <a:lnTo>
                  <a:pt x="245093" y="77373"/>
                </a:lnTo>
                <a:lnTo>
                  <a:pt x="212955" y="80429"/>
                </a:lnTo>
                <a:lnTo>
                  <a:pt x="154127" y="104031"/>
                </a:lnTo>
                <a:lnTo>
                  <a:pt x="101045" y="158963"/>
                </a:lnTo>
                <a:lnTo>
                  <a:pt x="84011" y="198622"/>
                </a:lnTo>
                <a:lnTo>
                  <a:pt x="77816" y="240733"/>
                </a:lnTo>
                <a:lnTo>
                  <a:pt x="82500" y="283036"/>
                </a:lnTo>
                <a:lnTo>
                  <a:pt x="98102" y="323274"/>
                </a:lnTo>
                <a:lnTo>
                  <a:pt x="124663" y="359188"/>
                </a:lnTo>
                <a:lnTo>
                  <a:pt x="179641" y="396859"/>
                </a:lnTo>
                <a:lnTo>
                  <a:pt x="245143" y="409966"/>
                </a:lnTo>
                <a:lnTo>
                  <a:pt x="503800" y="409966"/>
                </a:lnTo>
                <a:lnTo>
                  <a:pt x="518678" y="451829"/>
                </a:lnTo>
                <a:lnTo>
                  <a:pt x="533894" y="467491"/>
                </a:lnTo>
                <a:lnTo>
                  <a:pt x="341725" y="467491"/>
                </a:lnTo>
                <a:lnTo>
                  <a:pt x="318410" y="476034"/>
                </a:lnTo>
                <a:lnTo>
                  <a:pt x="294345" y="482199"/>
                </a:lnTo>
                <a:lnTo>
                  <a:pt x="269751" y="485935"/>
                </a:lnTo>
                <a:lnTo>
                  <a:pt x="244846" y="487191"/>
                </a:lnTo>
                <a:close/>
              </a:path>
              <a:path w="668019" h="636270">
                <a:moveTo>
                  <a:pt x="503800" y="409966"/>
                </a:moveTo>
                <a:lnTo>
                  <a:pt x="245143" y="409966"/>
                </a:lnTo>
                <a:lnTo>
                  <a:pt x="277303" y="406910"/>
                </a:lnTo>
                <a:lnTo>
                  <a:pt x="307868" y="397930"/>
                </a:lnTo>
                <a:lnTo>
                  <a:pt x="361409" y="363325"/>
                </a:lnTo>
                <a:lnTo>
                  <a:pt x="398737" y="310084"/>
                </a:lnTo>
                <a:lnTo>
                  <a:pt x="412526" y="246649"/>
                </a:lnTo>
                <a:lnTo>
                  <a:pt x="409897" y="213866"/>
                </a:lnTo>
                <a:lnTo>
                  <a:pt x="386157" y="153897"/>
                </a:lnTo>
                <a:lnTo>
                  <a:pt x="339811" y="106400"/>
                </a:lnTo>
                <a:lnTo>
                  <a:pt x="278798" y="80701"/>
                </a:lnTo>
                <a:lnTo>
                  <a:pt x="245093" y="77373"/>
                </a:lnTo>
                <a:lnTo>
                  <a:pt x="423939" y="77373"/>
                </a:lnTo>
                <a:lnTo>
                  <a:pt x="452601" y="113743"/>
                </a:lnTo>
                <a:lnTo>
                  <a:pt x="474435" y="157557"/>
                </a:lnTo>
                <a:lnTo>
                  <a:pt x="486965" y="204373"/>
                </a:lnTo>
                <a:lnTo>
                  <a:pt x="490004" y="252654"/>
                </a:lnTo>
                <a:lnTo>
                  <a:pt x="483366" y="300864"/>
                </a:lnTo>
                <a:lnTo>
                  <a:pt x="466866" y="347466"/>
                </a:lnTo>
                <a:lnTo>
                  <a:pt x="486748" y="367905"/>
                </a:lnTo>
                <a:lnTo>
                  <a:pt x="488929" y="370220"/>
                </a:lnTo>
                <a:lnTo>
                  <a:pt x="490665" y="372929"/>
                </a:lnTo>
                <a:lnTo>
                  <a:pt x="491706" y="375933"/>
                </a:lnTo>
                <a:lnTo>
                  <a:pt x="503800" y="409966"/>
                </a:lnTo>
                <a:close/>
              </a:path>
              <a:path w="668019" h="636270">
                <a:moveTo>
                  <a:pt x="654131" y="636127"/>
                </a:moveTo>
                <a:lnTo>
                  <a:pt x="558590" y="636127"/>
                </a:lnTo>
                <a:lnTo>
                  <a:pt x="552789" y="633713"/>
                </a:lnTo>
                <a:lnTo>
                  <a:pt x="548624" y="629379"/>
                </a:lnTo>
                <a:lnTo>
                  <a:pt x="447331" y="525164"/>
                </a:lnTo>
                <a:lnTo>
                  <a:pt x="369094" y="493003"/>
                </a:lnTo>
                <a:lnTo>
                  <a:pt x="366268" y="491870"/>
                </a:lnTo>
                <a:lnTo>
                  <a:pt x="363690" y="490097"/>
                </a:lnTo>
                <a:lnTo>
                  <a:pt x="361558" y="487930"/>
                </a:lnTo>
                <a:lnTo>
                  <a:pt x="341725" y="467491"/>
                </a:lnTo>
                <a:lnTo>
                  <a:pt x="533894" y="467491"/>
                </a:lnTo>
                <a:lnTo>
                  <a:pt x="661270" y="598597"/>
                </a:lnTo>
                <a:lnTo>
                  <a:pt x="665077" y="603904"/>
                </a:lnTo>
                <a:lnTo>
                  <a:pt x="667146" y="609950"/>
                </a:lnTo>
                <a:lnTo>
                  <a:pt x="667392" y="616328"/>
                </a:lnTo>
                <a:lnTo>
                  <a:pt x="665733" y="622632"/>
                </a:lnTo>
                <a:lnTo>
                  <a:pt x="662262" y="630808"/>
                </a:lnTo>
                <a:lnTo>
                  <a:pt x="654131" y="636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13146871" y="8076561"/>
            <a:ext cx="711835" cy="680720"/>
          </a:xfrm>
          <a:custGeom>
            <a:avLst/>
            <a:gdLst/>
            <a:ahLst/>
            <a:cxnLst/>
            <a:rect l="l" t="t" r="r" b="b"/>
            <a:pathLst>
              <a:path w="711834" h="680720">
                <a:moveTo>
                  <a:pt x="266602" y="531517"/>
                </a:moveTo>
                <a:lnTo>
                  <a:pt x="212832" y="526206"/>
                </a:lnTo>
                <a:lnTo>
                  <a:pt x="162080" y="510598"/>
                </a:lnTo>
                <a:lnTo>
                  <a:pt x="115520" y="485183"/>
                </a:lnTo>
                <a:lnTo>
                  <a:pt x="74329" y="450450"/>
                </a:lnTo>
                <a:lnTo>
                  <a:pt x="44073" y="413139"/>
                </a:lnTo>
                <a:lnTo>
                  <a:pt x="21612" y="372218"/>
                </a:lnTo>
                <a:lnTo>
                  <a:pt x="6927" y="328756"/>
                </a:lnTo>
                <a:lnTo>
                  <a:pt x="0" y="283824"/>
                </a:lnTo>
                <a:lnTo>
                  <a:pt x="808" y="238492"/>
                </a:lnTo>
                <a:lnTo>
                  <a:pt x="9335" y="193830"/>
                </a:lnTo>
                <a:lnTo>
                  <a:pt x="25559" y="150908"/>
                </a:lnTo>
                <a:lnTo>
                  <a:pt x="49461" y="110797"/>
                </a:lnTo>
                <a:lnTo>
                  <a:pt x="81022" y="74566"/>
                </a:lnTo>
                <a:lnTo>
                  <a:pt x="121430" y="42636"/>
                </a:lnTo>
                <a:lnTo>
                  <a:pt x="166629" y="19257"/>
                </a:lnTo>
                <a:lnTo>
                  <a:pt x="215482" y="4891"/>
                </a:lnTo>
                <a:lnTo>
                  <a:pt x="266849" y="0"/>
                </a:lnTo>
                <a:lnTo>
                  <a:pt x="320721" y="5327"/>
                </a:lnTo>
                <a:lnTo>
                  <a:pt x="371557" y="20974"/>
                </a:lnTo>
                <a:lnTo>
                  <a:pt x="414314" y="44325"/>
                </a:lnTo>
                <a:lnTo>
                  <a:pt x="266849" y="44325"/>
                </a:lnTo>
                <a:lnTo>
                  <a:pt x="225232" y="48199"/>
                </a:lnTo>
                <a:lnTo>
                  <a:pt x="184763" y="59833"/>
                </a:lnTo>
                <a:lnTo>
                  <a:pt x="146627" y="79253"/>
                </a:lnTo>
                <a:lnTo>
                  <a:pt x="112010" y="106480"/>
                </a:lnTo>
                <a:lnTo>
                  <a:pt x="82826" y="140718"/>
                </a:lnTo>
                <a:lnTo>
                  <a:pt x="61737" y="178874"/>
                </a:lnTo>
                <a:lnTo>
                  <a:pt x="48767" y="219691"/>
                </a:lnTo>
                <a:lnTo>
                  <a:pt x="43936" y="261911"/>
                </a:lnTo>
                <a:lnTo>
                  <a:pt x="47268" y="304276"/>
                </a:lnTo>
                <a:lnTo>
                  <a:pt x="58784" y="345529"/>
                </a:lnTo>
                <a:lnTo>
                  <a:pt x="78506" y="384412"/>
                </a:lnTo>
                <a:lnTo>
                  <a:pt x="106457" y="419668"/>
                </a:lnTo>
                <a:lnTo>
                  <a:pt x="141715" y="449189"/>
                </a:lnTo>
                <a:lnTo>
                  <a:pt x="181063" y="470292"/>
                </a:lnTo>
                <a:lnTo>
                  <a:pt x="223144" y="482964"/>
                </a:lnTo>
                <a:lnTo>
                  <a:pt x="266602" y="487191"/>
                </a:lnTo>
                <a:lnTo>
                  <a:pt x="392106" y="487191"/>
                </a:lnTo>
                <a:lnTo>
                  <a:pt x="399378" y="494678"/>
                </a:lnTo>
                <a:lnTo>
                  <a:pt x="450572" y="515708"/>
                </a:lnTo>
                <a:lnTo>
                  <a:pt x="357780" y="515708"/>
                </a:lnTo>
                <a:lnTo>
                  <a:pt x="335634" y="522562"/>
                </a:lnTo>
                <a:lnTo>
                  <a:pt x="312953" y="527510"/>
                </a:lnTo>
                <a:lnTo>
                  <a:pt x="289891" y="530509"/>
                </a:lnTo>
                <a:lnTo>
                  <a:pt x="266602" y="531517"/>
                </a:lnTo>
                <a:close/>
              </a:path>
              <a:path w="711834" h="680720">
                <a:moveTo>
                  <a:pt x="459072" y="377854"/>
                </a:moveTo>
                <a:lnTo>
                  <a:pt x="478802" y="334223"/>
                </a:lnTo>
                <a:lnTo>
                  <a:pt x="488582" y="288046"/>
                </a:lnTo>
                <a:lnTo>
                  <a:pt x="488368" y="241028"/>
                </a:lnTo>
                <a:lnTo>
                  <a:pt x="478118" y="194877"/>
                </a:lnTo>
                <a:lnTo>
                  <a:pt x="457790" y="151298"/>
                </a:lnTo>
                <a:lnTo>
                  <a:pt x="427341" y="111997"/>
                </a:lnTo>
                <a:lnTo>
                  <a:pt x="392008" y="82432"/>
                </a:lnTo>
                <a:lnTo>
                  <a:pt x="352580" y="61280"/>
                </a:lnTo>
                <a:lnTo>
                  <a:pt x="310410" y="48569"/>
                </a:lnTo>
                <a:lnTo>
                  <a:pt x="266849" y="44325"/>
                </a:lnTo>
                <a:lnTo>
                  <a:pt x="414314" y="44325"/>
                </a:lnTo>
                <a:lnTo>
                  <a:pt x="459419" y="81215"/>
                </a:lnTo>
                <a:lnTo>
                  <a:pt x="491825" y="121908"/>
                </a:lnTo>
                <a:lnTo>
                  <a:pt x="515203" y="167174"/>
                </a:lnTo>
                <a:lnTo>
                  <a:pt x="529383" y="215559"/>
                </a:lnTo>
                <a:lnTo>
                  <a:pt x="534197" y="265611"/>
                </a:lnTo>
                <a:lnTo>
                  <a:pt x="529476" y="315876"/>
                </a:lnTo>
                <a:lnTo>
                  <a:pt x="515048" y="364901"/>
                </a:lnTo>
                <a:lnTo>
                  <a:pt x="524423" y="374603"/>
                </a:lnTo>
                <a:lnTo>
                  <a:pt x="462444" y="374603"/>
                </a:lnTo>
                <a:lnTo>
                  <a:pt x="459072" y="377854"/>
                </a:lnTo>
                <a:close/>
              </a:path>
              <a:path w="711834" h="680720">
                <a:moveTo>
                  <a:pt x="266899" y="454292"/>
                </a:moveTo>
                <a:lnTo>
                  <a:pt x="193960" y="439873"/>
                </a:lnTo>
                <a:lnTo>
                  <a:pt x="130355" y="396717"/>
                </a:lnTo>
                <a:lnTo>
                  <a:pt x="100198" y="356004"/>
                </a:lnTo>
                <a:lnTo>
                  <a:pt x="82482" y="310420"/>
                </a:lnTo>
                <a:lnTo>
                  <a:pt x="77161" y="262508"/>
                </a:lnTo>
                <a:lnTo>
                  <a:pt x="84190" y="214809"/>
                </a:lnTo>
                <a:lnTo>
                  <a:pt x="103523" y="169866"/>
                </a:lnTo>
                <a:lnTo>
                  <a:pt x="135115" y="130219"/>
                </a:lnTo>
                <a:lnTo>
                  <a:pt x="197022" y="90554"/>
                </a:lnTo>
                <a:lnTo>
                  <a:pt x="266849" y="77373"/>
                </a:lnTo>
                <a:lnTo>
                  <a:pt x="303935" y="80981"/>
                </a:lnTo>
                <a:lnTo>
                  <a:pt x="339832" y="91791"/>
                </a:lnTo>
                <a:lnTo>
                  <a:pt x="373385" y="109786"/>
                </a:lnTo>
                <a:lnTo>
                  <a:pt x="387616" y="121699"/>
                </a:lnTo>
                <a:lnTo>
                  <a:pt x="266899" y="121699"/>
                </a:lnTo>
                <a:lnTo>
                  <a:pt x="239011" y="124346"/>
                </a:lnTo>
                <a:lnTo>
                  <a:pt x="187994" y="144804"/>
                </a:lnTo>
                <a:lnTo>
                  <a:pt x="138286" y="199022"/>
                </a:lnTo>
                <a:lnTo>
                  <a:pt x="123954" y="241234"/>
                </a:lnTo>
                <a:lnTo>
                  <a:pt x="123168" y="285382"/>
                </a:lnTo>
                <a:lnTo>
                  <a:pt x="135991" y="328078"/>
                </a:lnTo>
                <a:lnTo>
                  <a:pt x="162483" y="365935"/>
                </a:lnTo>
                <a:lnTo>
                  <a:pt x="210117" y="398607"/>
                </a:lnTo>
                <a:lnTo>
                  <a:pt x="266899" y="409966"/>
                </a:lnTo>
                <a:lnTo>
                  <a:pt x="387843" y="409966"/>
                </a:lnTo>
                <a:lnTo>
                  <a:pt x="369223" y="424600"/>
                </a:lnTo>
                <a:lnTo>
                  <a:pt x="336770" y="441111"/>
                </a:lnTo>
                <a:lnTo>
                  <a:pt x="302327" y="451000"/>
                </a:lnTo>
                <a:lnTo>
                  <a:pt x="266899" y="454292"/>
                </a:lnTo>
                <a:close/>
              </a:path>
              <a:path w="711834" h="680720">
                <a:moveTo>
                  <a:pt x="387843" y="409966"/>
                </a:moveTo>
                <a:lnTo>
                  <a:pt x="266899" y="409966"/>
                </a:lnTo>
                <a:lnTo>
                  <a:pt x="294759" y="407318"/>
                </a:lnTo>
                <a:lnTo>
                  <a:pt x="321258" y="399537"/>
                </a:lnTo>
                <a:lnTo>
                  <a:pt x="367696" y="369531"/>
                </a:lnTo>
                <a:lnTo>
                  <a:pt x="400041" y="323382"/>
                </a:lnTo>
                <a:lnTo>
                  <a:pt x="411971" y="268369"/>
                </a:lnTo>
                <a:lnTo>
                  <a:pt x="409697" y="239996"/>
                </a:lnTo>
                <a:lnTo>
                  <a:pt x="389123" y="188035"/>
                </a:lnTo>
                <a:lnTo>
                  <a:pt x="348934" y="146861"/>
                </a:lnTo>
                <a:lnTo>
                  <a:pt x="296085" y="124582"/>
                </a:lnTo>
                <a:lnTo>
                  <a:pt x="266899" y="121699"/>
                </a:lnTo>
                <a:lnTo>
                  <a:pt x="387616" y="121699"/>
                </a:lnTo>
                <a:lnTo>
                  <a:pt x="403443" y="134948"/>
                </a:lnTo>
                <a:lnTo>
                  <a:pt x="433579" y="175664"/>
                </a:lnTo>
                <a:lnTo>
                  <a:pt x="451283" y="221256"/>
                </a:lnTo>
                <a:lnTo>
                  <a:pt x="456599" y="269175"/>
                </a:lnTo>
                <a:lnTo>
                  <a:pt x="449575" y="316877"/>
                </a:lnTo>
                <a:lnTo>
                  <a:pt x="430254" y="361816"/>
                </a:lnTo>
                <a:lnTo>
                  <a:pt x="398683" y="401445"/>
                </a:lnTo>
                <a:lnTo>
                  <a:pt x="387843" y="409966"/>
                </a:lnTo>
                <a:close/>
              </a:path>
              <a:path w="711834" h="680720">
                <a:moveTo>
                  <a:pt x="711167" y="636127"/>
                </a:moveTo>
                <a:lnTo>
                  <a:pt x="666962" y="636127"/>
                </a:lnTo>
                <a:lnTo>
                  <a:pt x="520998" y="485911"/>
                </a:lnTo>
                <a:lnTo>
                  <a:pt x="492440" y="405484"/>
                </a:lnTo>
                <a:lnTo>
                  <a:pt x="462444" y="374603"/>
                </a:lnTo>
                <a:lnTo>
                  <a:pt x="524423" y="374603"/>
                </a:lnTo>
                <a:lnTo>
                  <a:pt x="528980" y="379282"/>
                </a:lnTo>
                <a:lnTo>
                  <a:pt x="532421" y="384804"/>
                </a:lnTo>
                <a:lnTo>
                  <a:pt x="534533" y="390709"/>
                </a:lnTo>
                <a:lnTo>
                  <a:pt x="559819" y="462073"/>
                </a:lnTo>
                <a:lnTo>
                  <a:pt x="699090" y="605345"/>
                </a:lnTo>
                <a:lnTo>
                  <a:pt x="706705" y="615966"/>
                </a:lnTo>
                <a:lnTo>
                  <a:pt x="710847" y="628074"/>
                </a:lnTo>
                <a:lnTo>
                  <a:pt x="711167" y="636127"/>
                </a:lnTo>
                <a:close/>
              </a:path>
              <a:path w="711834" h="680720">
                <a:moveTo>
                  <a:pt x="392106" y="487191"/>
                </a:moveTo>
                <a:lnTo>
                  <a:pt x="266602" y="487191"/>
                </a:lnTo>
                <a:lnTo>
                  <a:pt x="293953" y="485529"/>
                </a:lnTo>
                <a:lnTo>
                  <a:pt x="320979" y="480543"/>
                </a:lnTo>
                <a:lnTo>
                  <a:pt x="347354" y="472231"/>
                </a:lnTo>
                <a:lnTo>
                  <a:pt x="372753" y="460596"/>
                </a:lnTo>
                <a:lnTo>
                  <a:pt x="369381" y="463797"/>
                </a:lnTo>
                <a:lnTo>
                  <a:pt x="392106" y="487191"/>
                </a:lnTo>
                <a:close/>
              </a:path>
              <a:path w="711834" h="680720">
                <a:moveTo>
                  <a:pt x="666962" y="680453"/>
                </a:moveTo>
                <a:lnTo>
                  <a:pt x="586394" y="680453"/>
                </a:lnTo>
                <a:lnTo>
                  <a:pt x="577464" y="679555"/>
                </a:lnTo>
                <a:lnTo>
                  <a:pt x="568979" y="676931"/>
                </a:lnTo>
                <a:lnTo>
                  <a:pt x="561183" y="672682"/>
                </a:lnTo>
                <a:lnTo>
                  <a:pt x="554316" y="666909"/>
                </a:lnTo>
                <a:lnTo>
                  <a:pt x="456246" y="566042"/>
                </a:lnTo>
                <a:lnTo>
                  <a:pt x="376670" y="533340"/>
                </a:lnTo>
                <a:lnTo>
                  <a:pt x="371513" y="529843"/>
                </a:lnTo>
                <a:lnTo>
                  <a:pt x="357780" y="515708"/>
                </a:lnTo>
                <a:lnTo>
                  <a:pt x="450572" y="515708"/>
                </a:lnTo>
                <a:lnTo>
                  <a:pt x="479946" y="527774"/>
                </a:lnTo>
                <a:lnTo>
                  <a:pt x="481116" y="527774"/>
                </a:lnTo>
                <a:lnTo>
                  <a:pt x="586394" y="636127"/>
                </a:lnTo>
                <a:lnTo>
                  <a:pt x="711167" y="636127"/>
                </a:lnTo>
                <a:lnTo>
                  <a:pt x="711355" y="640847"/>
                </a:lnTo>
                <a:lnTo>
                  <a:pt x="708064" y="653463"/>
                </a:lnTo>
                <a:lnTo>
                  <a:pt x="701189" y="664599"/>
                </a:lnTo>
                <a:lnTo>
                  <a:pt x="691585" y="673108"/>
                </a:lnTo>
                <a:lnTo>
                  <a:pt x="679945" y="678542"/>
                </a:lnTo>
                <a:lnTo>
                  <a:pt x="666962" y="680453"/>
                </a:lnTo>
                <a:close/>
              </a:path>
              <a:path w="711834" h="680720">
                <a:moveTo>
                  <a:pt x="481116" y="527774"/>
                </a:moveTo>
                <a:lnTo>
                  <a:pt x="479946" y="527774"/>
                </a:lnTo>
                <a:lnTo>
                  <a:pt x="480590" y="527233"/>
                </a:lnTo>
                <a:lnTo>
                  <a:pt x="481116" y="527774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13290068" y="8227712"/>
            <a:ext cx="154938" cy="148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12629350" y="7823758"/>
            <a:ext cx="1064260" cy="770255"/>
          </a:xfrm>
          <a:custGeom>
            <a:avLst/>
            <a:gdLst/>
            <a:ahLst/>
            <a:cxnLst/>
            <a:rect l="l" t="t" r="r" b="b"/>
            <a:pathLst>
              <a:path w="1064259" h="770254">
                <a:moveTo>
                  <a:pt x="44627" y="287235"/>
                </a:moveTo>
                <a:lnTo>
                  <a:pt x="42875" y="278625"/>
                </a:lnTo>
                <a:lnTo>
                  <a:pt x="38087" y="271576"/>
                </a:lnTo>
                <a:lnTo>
                  <a:pt x="30988" y="266814"/>
                </a:lnTo>
                <a:lnTo>
                  <a:pt x="22313" y="265074"/>
                </a:lnTo>
                <a:lnTo>
                  <a:pt x="13627" y="266814"/>
                </a:lnTo>
                <a:lnTo>
                  <a:pt x="6527" y="271576"/>
                </a:lnTo>
                <a:lnTo>
                  <a:pt x="1752" y="278625"/>
                </a:lnTo>
                <a:lnTo>
                  <a:pt x="0" y="287235"/>
                </a:lnTo>
                <a:lnTo>
                  <a:pt x="0" y="747737"/>
                </a:lnTo>
                <a:lnTo>
                  <a:pt x="1752" y="756373"/>
                </a:lnTo>
                <a:lnTo>
                  <a:pt x="6527" y="763409"/>
                </a:lnTo>
                <a:lnTo>
                  <a:pt x="13627" y="768159"/>
                </a:lnTo>
                <a:lnTo>
                  <a:pt x="22313" y="769899"/>
                </a:lnTo>
                <a:lnTo>
                  <a:pt x="30988" y="768159"/>
                </a:lnTo>
                <a:lnTo>
                  <a:pt x="38087" y="763409"/>
                </a:lnTo>
                <a:lnTo>
                  <a:pt x="42875" y="756373"/>
                </a:lnTo>
                <a:lnTo>
                  <a:pt x="44627" y="747737"/>
                </a:lnTo>
                <a:lnTo>
                  <a:pt x="44627" y="287235"/>
                </a:lnTo>
                <a:close/>
              </a:path>
              <a:path w="1064259" h="770254">
                <a:moveTo>
                  <a:pt x="794334" y="22161"/>
                </a:moveTo>
                <a:lnTo>
                  <a:pt x="792568" y="13550"/>
                </a:lnTo>
                <a:lnTo>
                  <a:pt x="787781" y="6502"/>
                </a:lnTo>
                <a:lnTo>
                  <a:pt x="780694" y="1752"/>
                </a:lnTo>
                <a:lnTo>
                  <a:pt x="772020" y="0"/>
                </a:lnTo>
                <a:lnTo>
                  <a:pt x="704342" y="0"/>
                </a:lnTo>
                <a:lnTo>
                  <a:pt x="695667" y="1752"/>
                </a:lnTo>
                <a:lnTo>
                  <a:pt x="688581" y="6502"/>
                </a:lnTo>
                <a:lnTo>
                  <a:pt x="683793" y="13550"/>
                </a:lnTo>
                <a:lnTo>
                  <a:pt x="682028" y="22161"/>
                </a:lnTo>
                <a:lnTo>
                  <a:pt x="683793" y="30797"/>
                </a:lnTo>
                <a:lnTo>
                  <a:pt x="688581" y="37846"/>
                </a:lnTo>
                <a:lnTo>
                  <a:pt x="695667" y="42595"/>
                </a:lnTo>
                <a:lnTo>
                  <a:pt x="704342" y="44323"/>
                </a:lnTo>
                <a:lnTo>
                  <a:pt x="772020" y="44323"/>
                </a:lnTo>
                <a:lnTo>
                  <a:pt x="780694" y="42595"/>
                </a:lnTo>
                <a:lnTo>
                  <a:pt x="787781" y="37846"/>
                </a:lnTo>
                <a:lnTo>
                  <a:pt x="792568" y="30797"/>
                </a:lnTo>
                <a:lnTo>
                  <a:pt x="794334" y="22161"/>
                </a:lnTo>
                <a:close/>
              </a:path>
              <a:path w="1064259" h="770254">
                <a:moveTo>
                  <a:pt x="929093" y="22161"/>
                </a:moveTo>
                <a:lnTo>
                  <a:pt x="927341" y="13550"/>
                </a:lnTo>
                <a:lnTo>
                  <a:pt x="922566" y="6502"/>
                </a:lnTo>
                <a:lnTo>
                  <a:pt x="915479" y="1752"/>
                </a:lnTo>
                <a:lnTo>
                  <a:pt x="906780" y="0"/>
                </a:lnTo>
                <a:lnTo>
                  <a:pt x="839101" y="0"/>
                </a:lnTo>
                <a:lnTo>
                  <a:pt x="830427" y="1752"/>
                </a:lnTo>
                <a:lnTo>
                  <a:pt x="823341" y="6502"/>
                </a:lnTo>
                <a:lnTo>
                  <a:pt x="818553" y="13550"/>
                </a:lnTo>
                <a:lnTo>
                  <a:pt x="816787" y="22161"/>
                </a:lnTo>
                <a:lnTo>
                  <a:pt x="818553" y="30797"/>
                </a:lnTo>
                <a:lnTo>
                  <a:pt x="823341" y="37846"/>
                </a:lnTo>
                <a:lnTo>
                  <a:pt x="830427" y="42595"/>
                </a:lnTo>
                <a:lnTo>
                  <a:pt x="839101" y="44323"/>
                </a:lnTo>
                <a:lnTo>
                  <a:pt x="906780" y="44323"/>
                </a:lnTo>
                <a:lnTo>
                  <a:pt x="915479" y="42595"/>
                </a:lnTo>
                <a:lnTo>
                  <a:pt x="922566" y="37846"/>
                </a:lnTo>
                <a:lnTo>
                  <a:pt x="927341" y="30797"/>
                </a:lnTo>
                <a:lnTo>
                  <a:pt x="929093" y="22161"/>
                </a:lnTo>
                <a:close/>
              </a:path>
              <a:path w="1064259" h="770254">
                <a:moveTo>
                  <a:pt x="1063853" y="22161"/>
                </a:moveTo>
                <a:lnTo>
                  <a:pt x="1062101" y="13550"/>
                </a:lnTo>
                <a:lnTo>
                  <a:pt x="1057325" y="6502"/>
                </a:lnTo>
                <a:lnTo>
                  <a:pt x="1050226" y="1752"/>
                </a:lnTo>
                <a:lnTo>
                  <a:pt x="1041539" y="0"/>
                </a:lnTo>
                <a:lnTo>
                  <a:pt x="973912" y="0"/>
                </a:lnTo>
                <a:lnTo>
                  <a:pt x="965212" y="1752"/>
                </a:lnTo>
                <a:lnTo>
                  <a:pt x="958126" y="6502"/>
                </a:lnTo>
                <a:lnTo>
                  <a:pt x="953350" y="13550"/>
                </a:lnTo>
                <a:lnTo>
                  <a:pt x="951598" y="22161"/>
                </a:lnTo>
                <a:lnTo>
                  <a:pt x="953350" y="30797"/>
                </a:lnTo>
                <a:lnTo>
                  <a:pt x="958126" y="37846"/>
                </a:lnTo>
                <a:lnTo>
                  <a:pt x="965212" y="42595"/>
                </a:lnTo>
                <a:lnTo>
                  <a:pt x="973912" y="44323"/>
                </a:lnTo>
                <a:lnTo>
                  <a:pt x="1041539" y="44323"/>
                </a:lnTo>
                <a:lnTo>
                  <a:pt x="1050226" y="42595"/>
                </a:lnTo>
                <a:lnTo>
                  <a:pt x="1057325" y="37846"/>
                </a:lnTo>
                <a:lnTo>
                  <a:pt x="1062101" y="30797"/>
                </a:lnTo>
                <a:lnTo>
                  <a:pt x="1063853" y="22161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14528500" y="7739069"/>
            <a:ext cx="643255" cy="1114425"/>
          </a:xfrm>
          <a:custGeom>
            <a:avLst/>
            <a:gdLst/>
            <a:ahLst/>
            <a:cxnLst/>
            <a:rect l="l" t="t" r="r" b="b"/>
            <a:pathLst>
              <a:path w="643255" h="1114425">
                <a:moveTo>
                  <a:pt x="616147" y="42862"/>
                </a:moveTo>
                <a:lnTo>
                  <a:pt x="26789" y="42862"/>
                </a:lnTo>
                <a:lnTo>
                  <a:pt x="16346" y="41599"/>
                </a:lnTo>
                <a:lnTo>
                  <a:pt x="7833" y="37708"/>
                </a:lnTo>
                <a:lnTo>
                  <a:pt x="2100" y="31036"/>
                </a:lnTo>
                <a:lnTo>
                  <a:pt x="0" y="21431"/>
                </a:lnTo>
                <a:lnTo>
                  <a:pt x="2100" y="11826"/>
                </a:lnTo>
                <a:lnTo>
                  <a:pt x="7833" y="5154"/>
                </a:lnTo>
                <a:lnTo>
                  <a:pt x="16346" y="1263"/>
                </a:lnTo>
                <a:lnTo>
                  <a:pt x="26789" y="0"/>
                </a:lnTo>
                <a:lnTo>
                  <a:pt x="616147" y="0"/>
                </a:lnTo>
                <a:lnTo>
                  <a:pt x="626589" y="1263"/>
                </a:lnTo>
                <a:lnTo>
                  <a:pt x="635103" y="5154"/>
                </a:lnTo>
                <a:lnTo>
                  <a:pt x="640836" y="11826"/>
                </a:lnTo>
                <a:lnTo>
                  <a:pt x="642936" y="21431"/>
                </a:lnTo>
                <a:lnTo>
                  <a:pt x="640836" y="31036"/>
                </a:lnTo>
                <a:lnTo>
                  <a:pt x="635103" y="37708"/>
                </a:lnTo>
                <a:lnTo>
                  <a:pt x="626589" y="41599"/>
                </a:lnTo>
                <a:lnTo>
                  <a:pt x="616147" y="42862"/>
                </a:lnTo>
                <a:close/>
              </a:path>
              <a:path w="643255" h="1114425">
                <a:moveTo>
                  <a:pt x="562483" y="1071560"/>
                </a:moveTo>
                <a:lnTo>
                  <a:pt x="90996" y="1071560"/>
                </a:lnTo>
                <a:lnTo>
                  <a:pt x="90996" y="665739"/>
                </a:lnTo>
                <a:lnTo>
                  <a:pt x="91811" y="657038"/>
                </a:lnTo>
                <a:lnTo>
                  <a:pt x="99783" y="652237"/>
                </a:lnTo>
                <a:lnTo>
                  <a:pt x="272905" y="543624"/>
                </a:lnTo>
                <a:lnTo>
                  <a:pt x="98455" y="435010"/>
                </a:lnTo>
                <a:lnTo>
                  <a:pt x="90482" y="430167"/>
                </a:lnTo>
                <a:lnTo>
                  <a:pt x="90878" y="423470"/>
                </a:lnTo>
                <a:lnTo>
                  <a:pt x="90996" y="42862"/>
                </a:lnTo>
                <a:lnTo>
                  <a:pt x="562483" y="42862"/>
                </a:lnTo>
                <a:lnTo>
                  <a:pt x="562483" y="385761"/>
                </a:lnTo>
                <a:lnTo>
                  <a:pt x="187523" y="385761"/>
                </a:lnTo>
                <a:lnTo>
                  <a:pt x="177080" y="387025"/>
                </a:lnTo>
                <a:lnTo>
                  <a:pt x="168567" y="390916"/>
                </a:lnTo>
                <a:lnTo>
                  <a:pt x="162834" y="397587"/>
                </a:lnTo>
                <a:lnTo>
                  <a:pt x="160734" y="407193"/>
                </a:lnTo>
                <a:lnTo>
                  <a:pt x="162834" y="416798"/>
                </a:lnTo>
                <a:lnTo>
                  <a:pt x="168567" y="423470"/>
                </a:lnTo>
                <a:lnTo>
                  <a:pt x="177080" y="427361"/>
                </a:lnTo>
                <a:lnTo>
                  <a:pt x="187523" y="428624"/>
                </a:lnTo>
                <a:lnTo>
                  <a:pt x="556669" y="428624"/>
                </a:lnTo>
                <a:lnTo>
                  <a:pt x="555106" y="430749"/>
                </a:lnTo>
                <a:lnTo>
                  <a:pt x="549753" y="435053"/>
                </a:lnTo>
                <a:lnTo>
                  <a:pt x="372688" y="543667"/>
                </a:lnTo>
                <a:lnTo>
                  <a:pt x="455910" y="594716"/>
                </a:lnTo>
                <a:lnTo>
                  <a:pt x="326740" y="594716"/>
                </a:lnTo>
                <a:lnTo>
                  <a:pt x="317135" y="596816"/>
                </a:lnTo>
                <a:lnTo>
                  <a:pt x="310463" y="602549"/>
                </a:lnTo>
                <a:lnTo>
                  <a:pt x="306572" y="611063"/>
                </a:lnTo>
                <a:lnTo>
                  <a:pt x="305309" y="621505"/>
                </a:lnTo>
                <a:lnTo>
                  <a:pt x="305309" y="675083"/>
                </a:lnTo>
                <a:lnTo>
                  <a:pt x="306572" y="685525"/>
                </a:lnTo>
                <a:lnTo>
                  <a:pt x="310463" y="694039"/>
                </a:lnTo>
                <a:lnTo>
                  <a:pt x="317135" y="699772"/>
                </a:lnTo>
                <a:lnTo>
                  <a:pt x="326740" y="701872"/>
                </a:lnTo>
                <a:lnTo>
                  <a:pt x="562483" y="701872"/>
                </a:lnTo>
                <a:lnTo>
                  <a:pt x="562483" y="755450"/>
                </a:lnTo>
                <a:lnTo>
                  <a:pt x="326740" y="755450"/>
                </a:lnTo>
                <a:lnTo>
                  <a:pt x="317135" y="757550"/>
                </a:lnTo>
                <a:lnTo>
                  <a:pt x="310463" y="763283"/>
                </a:lnTo>
                <a:lnTo>
                  <a:pt x="306572" y="771797"/>
                </a:lnTo>
                <a:lnTo>
                  <a:pt x="305309" y="782239"/>
                </a:lnTo>
                <a:lnTo>
                  <a:pt x="305309" y="857248"/>
                </a:lnTo>
                <a:lnTo>
                  <a:pt x="187523" y="857248"/>
                </a:lnTo>
                <a:lnTo>
                  <a:pt x="177080" y="858511"/>
                </a:lnTo>
                <a:lnTo>
                  <a:pt x="168567" y="862402"/>
                </a:lnTo>
                <a:lnTo>
                  <a:pt x="162834" y="869074"/>
                </a:lnTo>
                <a:lnTo>
                  <a:pt x="160734" y="878680"/>
                </a:lnTo>
                <a:lnTo>
                  <a:pt x="162834" y="888285"/>
                </a:lnTo>
                <a:lnTo>
                  <a:pt x="168567" y="894957"/>
                </a:lnTo>
                <a:lnTo>
                  <a:pt x="177080" y="898848"/>
                </a:lnTo>
                <a:lnTo>
                  <a:pt x="187523" y="900111"/>
                </a:lnTo>
                <a:lnTo>
                  <a:pt x="562483" y="900111"/>
                </a:lnTo>
                <a:lnTo>
                  <a:pt x="562483" y="942973"/>
                </a:lnTo>
                <a:lnTo>
                  <a:pt x="187523" y="942973"/>
                </a:lnTo>
                <a:lnTo>
                  <a:pt x="177080" y="944236"/>
                </a:lnTo>
                <a:lnTo>
                  <a:pt x="168567" y="948127"/>
                </a:lnTo>
                <a:lnTo>
                  <a:pt x="162834" y="954799"/>
                </a:lnTo>
                <a:lnTo>
                  <a:pt x="160734" y="964404"/>
                </a:lnTo>
                <a:lnTo>
                  <a:pt x="162834" y="974010"/>
                </a:lnTo>
                <a:lnTo>
                  <a:pt x="168567" y="980681"/>
                </a:lnTo>
                <a:lnTo>
                  <a:pt x="177080" y="984573"/>
                </a:lnTo>
                <a:lnTo>
                  <a:pt x="187523" y="985836"/>
                </a:lnTo>
                <a:lnTo>
                  <a:pt x="562483" y="985836"/>
                </a:lnTo>
                <a:lnTo>
                  <a:pt x="562483" y="1071560"/>
                </a:lnTo>
                <a:close/>
              </a:path>
              <a:path w="643255" h="1114425">
                <a:moveTo>
                  <a:pt x="556669" y="428624"/>
                </a:moveTo>
                <a:lnTo>
                  <a:pt x="455413" y="428624"/>
                </a:lnTo>
                <a:lnTo>
                  <a:pt x="465855" y="427361"/>
                </a:lnTo>
                <a:lnTo>
                  <a:pt x="474369" y="423470"/>
                </a:lnTo>
                <a:lnTo>
                  <a:pt x="480102" y="416798"/>
                </a:lnTo>
                <a:lnTo>
                  <a:pt x="482202" y="407193"/>
                </a:lnTo>
                <a:lnTo>
                  <a:pt x="480102" y="397587"/>
                </a:lnTo>
                <a:lnTo>
                  <a:pt x="474369" y="390916"/>
                </a:lnTo>
                <a:lnTo>
                  <a:pt x="465855" y="387025"/>
                </a:lnTo>
                <a:lnTo>
                  <a:pt x="455413" y="385761"/>
                </a:lnTo>
                <a:lnTo>
                  <a:pt x="562483" y="385761"/>
                </a:lnTo>
                <a:lnTo>
                  <a:pt x="562483" y="412250"/>
                </a:lnTo>
                <a:lnTo>
                  <a:pt x="561615" y="419038"/>
                </a:lnTo>
                <a:lnTo>
                  <a:pt x="559108" y="425307"/>
                </a:lnTo>
                <a:lnTo>
                  <a:pt x="556669" y="428624"/>
                </a:lnTo>
                <a:close/>
              </a:path>
              <a:path w="643255" h="1114425">
                <a:moveTo>
                  <a:pt x="562483" y="701872"/>
                </a:moveTo>
                <a:lnTo>
                  <a:pt x="326740" y="701872"/>
                </a:lnTo>
                <a:lnTo>
                  <a:pt x="336345" y="699772"/>
                </a:lnTo>
                <a:lnTo>
                  <a:pt x="343017" y="694039"/>
                </a:lnTo>
                <a:lnTo>
                  <a:pt x="346908" y="685525"/>
                </a:lnTo>
                <a:lnTo>
                  <a:pt x="348171" y="675083"/>
                </a:lnTo>
                <a:lnTo>
                  <a:pt x="348171" y="621505"/>
                </a:lnTo>
                <a:lnTo>
                  <a:pt x="346908" y="611063"/>
                </a:lnTo>
                <a:lnTo>
                  <a:pt x="343017" y="602549"/>
                </a:lnTo>
                <a:lnTo>
                  <a:pt x="336345" y="596816"/>
                </a:lnTo>
                <a:lnTo>
                  <a:pt x="326740" y="594716"/>
                </a:lnTo>
                <a:lnTo>
                  <a:pt x="455910" y="594716"/>
                </a:lnTo>
                <a:lnTo>
                  <a:pt x="549753" y="652280"/>
                </a:lnTo>
                <a:lnTo>
                  <a:pt x="562483" y="675083"/>
                </a:lnTo>
                <a:lnTo>
                  <a:pt x="562483" y="701872"/>
                </a:lnTo>
                <a:close/>
              </a:path>
              <a:path w="643255" h="1114425">
                <a:moveTo>
                  <a:pt x="562483" y="900111"/>
                </a:moveTo>
                <a:lnTo>
                  <a:pt x="455413" y="900111"/>
                </a:lnTo>
                <a:lnTo>
                  <a:pt x="465855" y="898848"/>
                </a:lnTo>
                <a:lnTo>
                  <a:pt x="474369" y="894957"/>
                </a:lnTo>
                <a:lnTo>
                  <a:pt x="480102" y="888285"/>
                </a:lnTo>
                <a:lnTo>
                  <a:pt x="482202" y="878680"/>
                </a:lnTo>
                <a:lnTo>
                  <a:pt x="480102" y="869074"/>
                </a:lnTo>
                <a:lnTo>
                  <a:pt x="474369" y="862402"/>
                </a:lnTo>
                <a:lnTo>
                  <a:pt x="465855" y="858511"/>
                </a:lnTo>
                <a:lnTo>
                  <a:pt x="455413" y="857248"/>
                </a:lnTo>
                <a:lnTo>
                  <a:pt x="348171" y="857248"/>
                </a:lnTo>
                <a:lnTo>
                  <a:pt x="348171" y="782239"/>
                </a:lnTo>
                <a:lnTo>
                  <a:pt x="346908" y="771797"/>
                </a:lnTo>
                <a:lnTo>
                  <a:pt x="343017" y="763283"/>
                </a:lnTo>
                <a:lnTo>
                  <a:pt x="336345" y="757550"/>
                </a:lnTo>
                <a:lnTo>
                  <a:pt x="326740" y="755450"/>
                </a:lnTo>
                <a:lnTo>
                  <a:pt x="562483" y="755450"/>
                </a:lnTo>
                <a:lnTo>
                  <a:pt x="562483" y="900111"/>
                </a:lnTo>
                <a:close/>
              </a:path>
              <a:path w="643255" h="1114425">
                <a:moveTo>
                  <a:pt x="562483" y="985836"/>
                </a:moveTo>
                <a:lnTo>
                  <a:pt x="455413" y="985836"/>
                </a:lnTo>
                <a:lnTo>
                  <a:pt x="465855" y="984573"/>
                </a:lnTo>
                <a:lnTo>
                  <a:pt x="474369" y="980681"/>
                </a:lnTo>
                <a:lnTo>
                  <a:pt x="480102" y="974010"/>
                </a:lnTo>
                <a:lnTo>
                  <a:pt x="482202" y="964404"/>
                </a:lnTo>
                <a:lnTo>
                  <a:pt x="480102" y="954799"/>
                </a:lnTo>
                <a:lnTo>
                  <a:pt x="474369" y="948127"/>
                </a:lnTo>
                <a:lnTo>
                  <a:pt x="465855" y="944236"/>
                </a:lnTo>
                <a:lnTo>
                  <a:pt x="455413" y="942973"/>
                </a:lnTo>
                <a:lnTo>
                  <a:pt x="562483" y="942973"/>
                </a:lnTo>
                <a:lnTo>
                  <a:pt x="562483" y="985836"/>
                </a:lnTo>
                <a:close/>
              </a:path>
              <a:path w="643255" h="1114425">
                <a:moveTo>
                  <a:pt x="616147" y="1114423"/>
                </a:moveTo>
                <a:lnTo>
                  <a:pt x="26789" y="1114423"/>
                </a:lnTo>
                <a:lnTo>
                  <a:pt x="16346" y="1113160"/>
                </a:lnTo>
                <a:lnTo>
                  <a:pt x="7833" y="1109269"/>
                </a:lnTo>
                <a:lnTo>
                  <a:pt x="2100" y="1102597"/>
                </a:lnTo>
                <a:lnTo>
                  <a:pt x="0" y="1092992"/>
                </a:lnTo>
                <a:lnTo>
                  <a:pt x="2100" y="1083387"/>
                </a:lnTo>
                <a:lnTo>
                  <a:pt x="7833" y="1076715"/>
                </a:lnTo>
                <a:lnTo>
                  <a:pt x="16346" y="1072824"/>
                </a:lnTo>
                <a:lnTo>
                  <a:pt x="26789" y="1071560"/>
                </a:lnTo>
                <a:lnTo>
                  <a:pt x="616147" y="1071560"/>
                </a:lnTo>
                <a:lnTo>
                  <a:pt x="626589" y="1072824"/>
                </a:lnTo>
                <a:lnTo>
                  <a:pt x="635103" y="1076715"/>
                </a:lnTo>
                <a:lnTo>
                  <a:pt x="640836" y="1083387"/>
                </a:lnTo>
                <a:lnTo>
                  <a:pt x="642936" y="1092992"/>
                </a:lnTo>
                <a:lnTo>
                  <a:pt x="640836" y="1102597"/>
                </a:lnTo>
                <a:lnTo>
                  <a:pt x="635103" y="1109269"/>
                </a:lnTo>
                <a:lnTo>
                  <a:pt x="626589" y="1113160"/>
                </a:lnTo>
                <a:lnTo>
                  <a:pt x="616147" y="1114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16027159" y="3690028"/>
            <a:ext cx="1040130" cy="831850"/>
          </a:xfrm>
          <a:custGeom>
            <a:avLst/>
            <a:gdLst/>
            <a:ahLst/>
            <a:cxnLst/>
            <a:rect l="l" t="t" r="r" b="b"/>
            <a:pathLst>
              <a:path w="1040130" h="831850">
                <a:moveTo>
                  <a:pt x="935831" y="831850"/>
                </a:moveTo>
                <a:lnTo>
                  <a:pt x="103981" y="831850"/>
                </a:lnTo>
                <a:lnTo>
                  <a:pt x="63497" y="823682"/>
                </a:lnTo>
                <a:lnTo>
                  <a:pt x="30447" y="801403"/>
                </a:lnTo>
                <a:lnTo>
                  <a:pt x="8168" y="768352"/>
                </a:lnTo>
                <a:lnTo>
                  <a:pt x="0" y="727869"/>
                </a:lnTo>
                <a:lnTo>
                  <a:pt x="519" y="103981"/>
                </a:lnTo>
                <a:lnTo>
                  <a:pt x="8606" y="63497"/>
                </a:lnTo>
                <a:lnTo>
                  <a:pt x="30706" y="30447"/>
                </a:lnTo>
                <a:lnTo>
                  <a:pt x="63578" y="8168"/>
                </a:lnTo>
                <a:lnTo>
                  <a:pt x="103981" y="0"/>
                </a:lnTo>
                <a:lnTo>
                  <a:pt x="415925" y="0"/>
                </a:lnTo>
                <a:lnTo>
                  <a:pt x="519906" y="103981"/>
                </a:lnTo>
                <a:lnTo>
                  <a:pt x="935831" y="103981"/>
                </a:lnTo>
                <a:lnTo>
                  <a:pt x="976315" y="112149"/>
                </a:lnTo>
                <a:lnTo>
                  <a:pt x="1009365" y="134428"/>
                </a:lnTo>
                <a:lnTo>
                  <a:pt x="1031644" y="167478"/>
                </a:lnTo>
                <a:lnTo>
                  <a:pt x="1039812" y="207962"/>
                </a:lnTo>
                <a:lnTo>
                  <a:pt x="1039812" y="727869"/>
                </a:lnTo>
                <a:lnTo>
                  <a:pt x="1031644" y="768352"/>
                </a:lnTo>
                <a:lnTo>
                  <a:pt x="1009365" y="801403"/>
                </a:lnTo>
                <a:lnTo>
                  <a:pt x="976315" y="823682"/>
                </a:lnTo>
                <a:lnTo>
                  <a:pt x="935831" y="831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15954457" y="7664780"/>
            <a:ext cx="1123950" cy="1183005"/>
          </a:xfrm>
          <a:custGeom>
            <a:avLst/>
            <a:gdLst/>
            <a:ahLst/>
            <a:cxnLst/>
            <a:rect l="l" t="t" r="r" b="b"/>
            <a:pathLst>
              <a:path w="1123950" h="1183004">
                <a:moveTo>
                  <a:pt x="768746" y="1182687"/>
                </a:moveTo>
                <a:lnTo>
                  <a:pt x="561776" y="1123553"/>
                </a:lnTo>
                <a:lnTo>
                  <a:pt x="354806" y="1182687"/>
                </a:lnTo>
                <a:lnTo>
                  <a:pt x="354806" y="1093985"/>
                </a:lnTo>
                <a:lnTo>
                  <a:pt x="473074" y="1005284"/>
                </a:lnTo>
                <a:lnTo>
                  <a:pt x="473074" y="680045"/>
                </a:lnTo>
                <a:lnTo>
                  <a:pt x="0" y="827881"/>
                </a:lnTo>
                <a:lnTo>
                  <a:pt x="0" y="709612"/>
                </a:lnTo>
                <a:lnTo>
                  <a:pt x="473074" y="413940"/>
                </a:lnTo>
                <a:lnTo>
                  <a:pt x="473074" y="88701"/>
                </a:lnTo>
                <a:lnTo>
                  <a:pt x="480032" y="54135"/>
                </a:lnTo>
                <a:lnTo>
                  <a:pt x="499020" y="25945"/>
                </a:lnTo>
                <a:lnTo>
                  <a:pt x="527210" y="6957"/>
                </a:lnTo>
                <a:lnTo>
                  <a:pt x="561776" y="0"/>
                </a:lnTo>
                <a:lnTo>
                  <a:pt x="596342" y="6957"/>
                </a:lnTo>
                <a:lnTo>
                  <a:pt x="624532" y="25945"/>
                </a:lnTo>
                <a:lnTo>
                  <a:pt x="643520" y="54135"/>
                </a:lnTo>
                <a:lnTo>
                  <a:pt x="650478" y="88701"/>
                </a:lnTo>
                <a:lnTo>
                  <a:pt x="650478" y="413940"/>
                </a:lnTo>
                <a:lnTo>
                  <a:pt x="1123553" y="709612"/>
                </a:lnTo>
                <a:lnTo>
                  <a:pt x="1123553" y="827881"/>
                </a:lnTo>
                <a:lnTo>
                  <a:pt x="650478" y="680045"/>
                </a:lnTo>
                <a:lnTo>
                  <a:pt x="650478" y="1005284"/>
                </a:lnTo>
                <a:lnTo>
                  <a:pt x="768746" y="1093985"/>
                </a:lnTo>
                <a:lnTo>
                  <a:pt x="768746" y="1182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15949848" y="1601280"/>
            <a:ext cx="1200150" cy="850265"/>
          </a:xfrm>
          <a:custGeom>
            <a:avLst/>
            <a:gdLst/>
            <a:ahLst/>
            <a:cxnLst/>
            <a:rect l="l" t="t" r="r" b="b"/>
            <a:pathLst>
              <a:path w="1200150" h="850264">
                <a:moveTo>
                  <a:pt x="1000124" y="750093"/>
                </a:moveTo>
                <a:lnTo>
                  <a:pt x="200024" y="750093"/>
                </a:lnTo>
                <a:lnTo>
                  <a:pt x="200024" y="700087"/>
                </a:lnTo>
                <a:lnTo>
                  <a:pt x="161086" y="692230"/>
                </a:lnTo>
                <a:lnTo>
                  <a:pt x="129297" y="670802"/>
                </a:lnTo>
                <a:lnTo>
                  <a:pt x="107868" y="639013"/>
                </a:lnTo>
                <a:lnTo>
                  <a:pt x="100012" y="600074"/>
                </a:lnTo>
                <a:lnTo>
                  <a:pt x="100012" y="100012"/>
                </a:lnTo>
                <a:lnTo>
                  <a:pt x="107868" y="61074"/>
                </a:lnTo>
                <a:lnTo>
                  <a:pt x="129297" y="29284"/>
                </a:lnTo>
                <a:lnTo>
                  <a:pt x="161086" y="7856"/>
                </a:lnTo>
                <a:lnTo>
                  <a:pt x="200024" y="0"/>
                </a:lnTo>
                <a:lnTo>
                  <a:pt x="1000124" y="0"/>
                </a:lnTo>
                <a:lnTo>
                  <a:pt x="1039062" y="7856"/>
                </a:lnTo>
                <a:lnTo>
                  <a:pt x="1070851" y="29284"/>
                </a:lnTo>
                <a:lnTo>
                  <a:pt x="1092280" y="61074"/>
                </a:lnTo>
                <a:lnTo>
                  <a:pt x="1100136" y="100012"/>
                </a:lnTo>
                <a:lnTo>
                  <a:pt x="200024" y="100012"/>
                </a:lnTo>
                <a:lnTo>
                  <a:pt x="200024" y="600074"/>
                </a:lnTo>
                <a:lnTo>
                  <a:pt x="1099636" y="600074"/>
                </a:lnTo>
                <a:lnTo>
                  <a:pt x="1091858" y="639013"/>
                </a:lnTo>
                <a:lnTo>
                  <a:pt x="1070601" y="670802"/>
                </a:lnTo>
                <a:lnTo>
                  <a:pt x="1038984" y="692230"/>
                </a:lnTo>
                <a:lnTo>
                  <a:pt x="1000124" y="700087"/>
                </a:lnTo>
                <a:lnTo>
                  <a:pt x="1000124" y="750093"/>
                </a:lnTo>
                <a:close/>
              </a:path>
              <a:path w="1200150" h="850264">
                <a:moveTo>
                  <a:pt x="1099636" y="600074"/>
                </a:moveTo>
                <a:lnTo>
                  <a:pt x="1000124" y="600074"/>
                </a:lnTo>
                <a:lnTo>
                  <a:pt x="1000124" y="100012"/>
                </a:lnTo>
                <a:lnTo>
                  <a:pt x="1100136" y="100012"/>
                </a:lnTo>
                <a:lnTo>
                  <a:pt x="1099636" y="600074"/>
                </a:lnTo>
                <a:close/>
              </a:path>
              <a:path w="1200150" h="850264">
                <a:moveTo>
                  <a:pt x="1200149" y="850105"/>
                </a:moveTo>
                <a:lnTo>
                  <a:pt x="0" y="850105"/>
                </a:lnTo>
                <a:lnTo>
                  <a:pt x="0" y="750093"/>
                </a:lnTo>
                <a:lnTo>
                  <a:pt x="1200149" y="750093"/>
                </a:lnTo>
                <a:lnTo>
                  <a:pt x="1200149" y="850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7392980" y="1517856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40" h="307339">
                <a:moveTo>
                  <a:pt x="163246" y="307276"/>
                </a:moveTo>
                <a:lnTo>
                  <a:pt x="116333" y="303001"/>
                </a:lnTo>
                <a:lnTo>
                  <a:pt x="72515" y="284524"/>
                </a:lnTo>
                <a:lnTo>
                  <a:pt x="35361" y="252175"/>
                </a:lnTo>
                <a:lnTo>
                  <a:pt x="10257" y="209760"/>
                </a:lnTo>
                <a:lnTo>
                  <a:pt x="0" y="163301"/>
                </a:lnTo>
                <a:lnTo>
                  <a:pt x="4267" y="116369"/>
                </a:lnTo>
                <a:lnTo>
                  <a:pt x="22738" y="72533"/>
                </a:lnTo>
                <a:lnTo>
                  <a:pt x="55091" y="35363"/>
                </a:lnTo>
                <a:lnTo>
                  <a:pt x="97488" y="10253"/>
                </a:lnTo>
                <a:lnTo>
                  <a:pt x="143927" y="0"/>
                </a:lnTo>
                <a:lnTo>
                  <a:pt x="190840" y="4275"/>
                </a:lnTo>
                <a:lnTo>
                  <a:pt x="234658" y="22751"/>
                </a:lnTo>
                <a:lnTo>
                  <a:pt x="271813" y="55101"/>
                </a:lnTo>
                <a:lnTo>
                  <a:pt x="296916" y="97499"/>
                </a:lnTo>
                <a:lnTo>
                  <a:pt x="307174" y="143955"/>
                </a:lnTo>
                <a:lnTo>
                  <a:pt x="302907" y="190894"/>
                </a:lnTo>
                <a:lnTo>
                  <a:pt x="284436" y="234738"/>
                </a:lnTo>
                <a:lnTo>
                  <a:pt x="252083" y="271913"/>
                </a:lnTo>
                <a:lnTo>
                  <a:pt x="209685" y="297023"/>
                </a:lnTo>
                <a:lnTo>
                  <a:pt x="163246" y="307276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7447868" y="1572748"/>
            <a:ext cx="197399" cy="1974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7516378" y="1640146"/>
            <a:ext cx="676910" cy="724535"/>
          </a:xfrm>
          <a:custGeom>
            <a:avLst/>
            <a:gdLst/>
            <a:ahLst/>
            <a:cxnLst/>
            <a:rect l="l" t="t" r="r" b="b"/>
            <a:pathLst>
              <a:path w="676909" h="724535">
                <a:moveTo>
                  <a:pt x="480963" y="724057"/>
                </a:moveTo>
                <a:lnTo>
                  <a:pt x="474390" y="723278"/>
                </a:lnTo>
                <a:lnTo>
                  <a:pt x="469832" y="721293"/>
                </a:lnTo>
                <a:lnTo>
                  <a:pt x="465158" y="716548"/>
                </a:lnTo>
                <a:lnTo>
                  <a:pt x="458238" y="707491"/>
                </a:lnTo>
                <a:lnTo>
                  <a:pt x="309118" y="525882"/>
                </a:lnTo>
                <a:lnTo>
                  <a:pt x="193512" y="723793"/>
                </a:lnTo>
                <a:lnTo>
                  <a:pt x="0" y="0"/>
                </a:lnTo>
                <a:lnTo>
                  <a:pt x="676634" y="321142"/>
                </a:lnTo>
                <a:lnTo>
                  <a:pt x="461189" y="399126"/>
                </a:lnTo>
                <a:lnTo>
                  <a:pt x="614874" y="581074"/>
                </a:lnTo>
                <a:lnTo>
                  <a:pt x="619310" y="587206"/>
                </a:lnTo>
                <a:lnTo>
                  <a:pt x="623540" y="595411"/>
                </a:lnTo>
                <a:lnTo>
                  <a:pt x="624975" y="604042"/>
                </a:lnTo>
                <a:lnTo>
                  <a:pt x="624218" y="609497"/>
                </a:lnTo>
                <a:lnTo>
                  <a:pt x="622222" y="613482"/>
                </a:lnTo>
                <a:lnTo>
                  <a:pt x="617419" y="617945"/>
                </a:lnTo>
                <a:lnTo>
                  <a:pt x="608239" y="624838"/>
                </a:lnTo>
                <a:lnTo>
                  <a:pt x="504436" y="711325"/>
                </a:lnTo>
                <a:lnTo>
                  <a:pt x="502057" y="713419"/>
                </a:lnTo>
                <a:lnTo>
                  <a:pt x="496135" y="717972"/>
                </a:lnTo>
                <a:lnTo>
                  <a:pt x="488495" y="722384"/>
                </a:lnTo>
                <a:lnTo>
                  <a:pt x="480963" y="724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7374190" y="3482394"/>
            <a:ext cx="1057910" cy="1010919"/>
          </a:xfrm>
          <a:custGeom>
            <a:avLst/>
            <a:gdLst/>
            <a:ahLst/>
            <a:cxnLst/>
            <a:rect l="l" t="t" r="r" b="b"/>
            <a:pathLst>
              <a:path w="1057909" h="1010920">
                <a:moveTo>
                  <a:pt x="322088" y="1010535"/>
                </a:moveTo>
                <a:lnTo>
                  <a:pt x="177777" y="1005180"/>
                </a:lnTo>
                <a:lnTo>
                  <a:pt x="236557" y="980257"/>
                </a:lnTo>
                <a:lnTo>
                  <a:pt x="270881" y="954940"/>
                </a:lnTo>
                <a:lnTo>
                  <a:pt x="294008" y="913922"/>
                </a:lnTo>
                <a:lnTo>
                  <a:pt x="319195" y="841894"/>
                </a:lnTo>
                <a:lnTo>
                  <a:pt x="272035" y="823884"/>
                </a:lnTo>
                <a:lnTo>
                  <a:pt x="227981" y="802375"/>
                </a:lnTo>
                <a:lnTo>
                  <a:pt x="187222" y="777566"/>
                </a:lnTo>
                <a:lnTo>
                  <a:pt x="149949" y="749659"/>
                </a:lnTo>
                <a:lnTo>
                  <a:pt x="116350" y="718853"/>
                </a:lnTo>
                <a:lnTo>
                  <a:pt x="86616" y="685348"/>
                </a:lnTo>
                <a:lnTo>
                  <a:pt x="60936" y="649344"/>
                </a:lnTo>
                <a:lnTo>
                  <a:pt x="39501" y="611041"/>
                </a:lnTo>
                <a:lnTo>
                  <a:pt x="22500" y="570639"/>
                </a:lnTo>
                <a:lnTo>
                  <a:pt x="10123" y="528338"/>
                </a:lnTo>
                <a:lnTo>
                  <a:pt x="2559" y="484339"/>
                </a:lnTo>
                <a:lnTo>
                  <a:pt x="0" y="438840"/>
                </a:lnTo>
                <a:lnTo>
                  <a:pt x="2420" y="396579"/>
                </a:lnTo>
                <a:lnTo>
                  <a:pt x="9533" y="355454"/>
                </a:lnTo>
                <a:lnTo>
                  <a:pt x="21116" y="315649"/>
                </a:lnTo>
                <a:lnTo>
                  <a:pt x="36950" y="277348"/>
                </a:lnTo>
                <a:lnTo>
                  <a:pt x="56811" y="240735"/>
                </a:lnTo>
                <a:lnTo>
                  <a:pt x="80479" y="205994"/>
                </a:lnTo>
                <a:lnTo>
                  <a:pt x="107732" y="173308"/>
                </a:lnTo>
                <a:lnTo>
                  <a:pt x="138348" y="142863"/>
                </a:lnTo>
                <a:lnTo>
                  <a:pt x="172105" y="114841"/>
                </a:lnTo>
                <a:lnTo>
                  <a:pt x="208783" y="89428"/>
                </a:lnTo>
                <a:lnTo>
                  <a:pt x="248159" y="66805"/>
                </a:lnTo>
                <a:lnTo>
                  <a:pt x="290012" y="47159"/>
                </a:lnTo>
                <a:lnTo>
                  <a:pt x="334121" y="30672"/>
                </a:lnTo>
                <a:lnTo>
                  <a:pt x="380263" y="17529"/>
                </a:lnTo>
                <a:lnTo>
                  <a:pt x="428218" y="7913"/>
                </a:lnTo>
                <a:lnTo>
                  <a:pt x="477764" y="2009"/>
                </a:lnTo>
                <a:lnTo>
                  <a:pt x="528678" y="0"/>
                </a:lnTo>
                <a:lnTo>
                  <a:pt x="579593" y="2008"/>
                </a:lnTo>
                <a:lnTo>
                  <a:pt x="629138" y="7912"/>
                </a:lnTo>
                <a:lnTo>
                  <a:pt x="677093" y="17527"/>
                </a:lnTo>
                <a:lnTo>
                  <a:pt x="723235" y="30670"/>
                </a:lnTo>
                <a:lnTo>
                  <a:pt x="767344" y="47156"/>
                </a:lnTo>
                <a:lnTo>
                  <a:pt x="809197" y="66801"/>
                </a:lnTo>
                <a:lnTo>
                  <a:pt x="848573" y="89423"/>
                </a:lnTo>
                <a:lnTo>
                  <a:pt x="885251" y="114836"/>
                </a:lnTo>
                <a:lnTo>
                  <a:pt x="919009" y="142856"/>
                </a:lnTo>
                <a:lnTo>
                  <a:pt x="949625" y="173301"/>
                </a:lnTo>
                <a:lnTo>
                  <a:pt x="976877" y="205986"/>
                </a:lnTo>
                <a:lnTo>
                  <a:pt x="1000545" y="240727"/>
                </a:lnTo>
                <a:lnTo>
                  <a:pt x="1020406" y="277341"/>
                </a:lnTo>
                <a:lnTo>
                  <a:pt x="1036240" y="315643"/>
                </a:lnTo>
                <a:lnTo>
                  <a:pt x="1047824" y="355449"/>
                </a:lnTo>
                <a:lnTo>
                  <a:pt x="1054937" y="396576"/>
                </a:lnTo>
                <a:lnTo>
                  <a:pt x="1057357" y="438840"/>
                </a:lnTo>
                <a:lnTo>
                  <a:pt x="1055049" y="483698"/>
                </a:lnTo>
                <a:lnTo>
                  <a:pt x="1048230" y="527238"/>
                </a:lnTo>
                <a:lnTo>
                  <a:pt x="1037056" y="569243"/>
                </a:lnTo>
                <a:lnTo>
                  <a:pt x="1021681" y="609495"/>
                </a:lnTo>
                <a:lnTo>
                  <a:pt x="1002263" y="647777"/>
                </a:lnTo>
                <a:lnTo>
                  <a:pt x="978955" y="683871"/>
                </a:lnTo>
                <a:lnTo>
                  <a:pt x="951915" y="717559"/>
                </a:lnTo>
                <a:lnTo>
                  <a:pt x="921297" y="748625"/>
                </a:lnTo>
                <a:lnTo>
                  <a:pt x="887258" y="776851"/>
                </a:lnTo>
                <a:lnTo>
                  <a:pt x="849953" y="802018"/>
                </a:lnTo>
                <a:lnTo>
                  <a:pt x="809538" y="823911"/>
                </a:lnTo>
                <a:lnTo>
                  <a:pt x="766168" y="842311"/>
                </a:lnTo>
                <a:lnTo>
                  <a:pt x="719999" y="857000"/>
                </a:lnTo>
                <a:lnTo>
                  <a:pt x="671186" y="867762"/>
                </a:lnTo>
                <a:lnTo>
                  <a:pt x="619887" y="874379"/>
                </a:lnTo>
                <a:lnTo>
                  <a:pt x="566255" y="876632"/>
                </a:lnTo>
                <a:lnTo>
                  <a:pt x="479907" y="958312"/>
                </a:lnTo>
                <a:lnTo>
                  <a:pt x="410658" y="998929"/>
                </a:lnTo>
                <a:lnTo>
                  <a:pt x="322088" y="1010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7647294" y="3665079"/>
            <a:ext cx="520065" cy="515620"/>
          </a:xfrm>
          <a:custGeom>
            <a:avLst/>
            <a:gdLst/>
            <a:ahLst/>
            <a:cxnLst/>
            <a:rect l="l" t="t" r="r" b="b"/>
            <a:pathLst>
              <a:path w="520065" h="515620">
                <a:moveTo>
                  <a:pt x="352704" y="65070"/>
                </a:moveTo>
                <a:lnTo>
                  <a:pt x="167335" y="65070"/>
                </a:lnTo>
                <a:lnTo>
                  <a:pt x="172867" y="58057"/>
                </a:lnTo>
                <a:lnTo>
                  <a:pt x="176331" y="45053"/>
                </a:lnTo>
                <a:lnTo>
                  <a:pt x="178505" y="28297"/>
                </a:lnTo>
                <a:lnTo>
                  <a:pt x="180168" y="10027"/>
                </a:lnTo>
                <a:lnTo>
                  <a:pt x="190899" y="6843"/>
                </a:lnTo>
                <a:lnTo>
                  <a:pt x="201819" y="4101"/>
                </a:lnTo>
                <a:lnTo>
                  <a:pt x="212912" y="1814"/>
                </a:lnTo>
                <a:lnTo>
                  <a:pt x="224162" y="0"/>
                </a:lnTo>
                <a:lnTo>
                  <a:pt x="233610" y="15726"/>
                </a:lnTo>
                <a:lnTo>
                  <a:pt x="242908" y="29871"/>
                </a:lnTo>
                <a:lnTo>
                  <a:pt x="251798" y="40083"/>
                </a:lnTo>
                <a:lnTo>
                  <a:pt x="260019" y="44009"/>
                </a:lnTo>
                <a:lnTo>
                  <a:pt x="343587" y="44009"/>
                </a:lnTo>
                <a:lnTo>
                  <a:pt x="343723" y="45053"/>
                </a:lnTo>
                <a:lnTo>
                  <a:pt x="347189" y="58057"/>
                </a:lnTo>
                <a:lnTo>
                  <a:pt x="352704" y="65070"/>
                </a:lnTo>
                <a:close/>
              </a:path>
              <a:path w="520065" h="515620">
                <a:moveTo>
                  <a:pt x="343587" y="44009"/>
                </a:moveTo>
                <a:lnTo>
                  <a:pt x="260019" y="44009"/>
                </a:lnTo>
                <a:lnTo>
                  <a:pt x="268240" y="40083"/>
                </a:lnTo>
                <a:lnTo>
                  <a:pt x="277130" y="29871"/>
                </a:lnTo>
                <a:lnTo>
                  <a:pt x="286429" y="15726"/>
                </a:lnTo>
                <a:lnTo>
                  <a:pt x="295877" y="0"/>
                </a:lnTo>
                <a:lnTo>
                  <a:pt x="307127" y="1814"/>
                </a:lnTo>
                <a:lnTo>
                  <a:pt x="318219" y="4101"/>
                </a:lnTo>
                <a:lnTo>
                  <a:pt x="329139" y="6843"/>
                </a:lnTo>
                <a:lnTo>
                  <a:pt x="339870" y="10027"/>
                </a:lnTo>
                <a:lnTo>
                  <a:pt x="341539" y="28297"/>
                </a:lnTo>
                <a:lnTo>
                  <a:pt x="343587" y="44009"/>
                </a:lnTo>
                <a:close/>
              </a:path>
              <a:path w="520065" h="515620">
                <a:moveTo>
                  <a:pt x="448570" y="128788"/>
                </a:moveTo>
                <a:lnTo>
                  <a:pt x="71468" y="128788"/>
                </a:lnTo>
                <a:lnTo>
                  <a:pt x="84923" y="128288"/>
                </a:lnTo>
                <a:lnTo>
                  <a:pt x="93019" y="124436"/>
                </a:lnTo>
                <a:lnTo>
                  <a:pt x="94981" y="115667"/>
                </a:lnTo>
                <a:lnTo>
                  <a:pt x="92485" y="102425"/>
                </a:lnTo>
                <a:lnTo>
                  <a:pt x="87204" y="86376"/>
                </a:lnTo>
                <a:lnTo>
                  <a:pt x="80815" y="69182"/>
                </a:lnTo>
                <a:lnTo>
                  <a:pt x="89164" y="61561"/>
                </a:lnTo>
                <a:lnTo>
                  <a:pt x="97848" y="54309"/>
                </a:lnTo>
                <a:lnTo>
                  <a:pt x="106853" y="47435"/>
                </a:lnTo>
                <a:lnTo>
                  <a:pt x="116170" y="40947"/>
                </a:lnTo>
                <a:lnTo>
                  <a:pt x="131489" y="51005"/>
                </a:lnTo>
                <a:lnTo>
                  <a:pt x="145967" y="59711"/>
                </a:lnTo>
                <a:lnTo>
                  <a:pt x="158338" y="65065"/>
                </a:lnTo>
                <a:lnTo>
                  <a:pt x="434719" y="65070"/>
                </a:lnTo>
                <a:lnTo>
                  <a:pt x="439223" y="69182"/>
                </a:lnTo>
                <a:lnTo>
                  <a:pt x="432834" y="86382"/>
                </a:lnTo>
                <a:lnTo>
                  <a:pt x="427554" y="102441"/>
                </a:lnTo>
                <a:lnTo>
                  <a:pt x="425057" y="115684"/>
                </a:lnTo>
                <a:lnTo>
                  <a:pt x="427019" y="124436"/>
                </a:lnTo>
                <a:lnTo>
                  <a:pt x="435115" y="128288"/>
                </a:lnTo>
                <a:lnTo>
                  <a:pt x="448570" y="128788"/>
                </a:lnTo>
                <a:close/>
              </a:path>
              <a:path w="520065" h="515620">
                <a:moveTo>
                  <a:pt x="434719" y="65070"/>
                </a:moveTo>
                <a:lnTo>
                  <a:pt x="352704" y="65070"/>
                </a:lnTo>
                <a:lnTo>
                  <a:pt x="361701" y="65065"/>
                </a:lnTo>
                <a:lnTo>
                  <a:pt x="374077" y="59711"/>
                </a:lnTo>
                <a:lnTo>
                  <a:pt x="388567" y="51005"/>
                </a:lnTo>
                <a:lnTo>
                  <a:pt x="403911" y="40947"/>
                </a:lnTo>
                <a:lnTo>
                  <a:pt x="413203" y="47435"/>
                </a:lnTo>
                <a:lnTo>
                  <a:pt x="422196" y="54309"/>
                </a:lnTo>
                <a:lnTo>
                  <a:pt x="430875" y="61561"/>
                </a:lnTo>
                <a:lnTo>
                  <a:pt x="434719" y="65070"/>
                </a:lnTo>
                <a:close/>
              </a:path>
              <a:path w="520065" h="515620">
                <a:moveTo>
                  <a:pt x="36486" y="390551"/>
                </a:moveTo>
                <a:lnTo>
                  <a:pt x="30936" y="380759"/>
                </a:lnTo>
                <a:lnTo>
                  <a:pt x="25807" y="370712"/>
                </a:lnTo>
                <a:lnTo>
                  <a:pt x="21111" y="360421"/>
                </a:lnTo>
                <a:lnTo>
                  <a:pt x="16859" y="349897"/>
                </a:lnTo>
                <a:lnTo>
                  <a:pt x="30060" y="337200"/>
                </a:lnTo>
                <a:lnTo>
                  <a:pt x="41760" y="324998"/>
                </a:lnTo>
                <a:lnTo>
                  <a:pt x="49732" y="314086"/>
                </a:lnTo>
                <a:lnTo>
                  <a:pt x="51752" y="305258"/>
                </a:lnTo>
                <a:lnTo>
                  <a:pt x="46158" y="298371"/>
                </a:lnTo>
                <a:lnTo>
                  <a:pt x="34274" y="292137"/>
                </a:lnTo>
                <a:lnTo>
                  <a:pt x="18442" y="286296"/>
                </a:lnTo>
                <a:lnTo>
                  <a:pt x="1006" y="280589"/>
                </a:lnTo>
                <a:lnTo>
                  <a:pt x="377" y="273037"/>
                </a:lnTo>
                <a:lnTo>
                  <a:pt x="0" y="265402"/>
                </a:lnTo>
                <a:lnTo>
                  <a:pt x="0" y="249921"/>
                </a:lnTo>
                <a:lnTo>
                  <a:pt x="377" y="242243"/>
                </a:lnTo>
                <a:lnTo>
                  <a:pt x="1006" y="234691"/>
                </a:lnTo>
                <a:lnTo>
                  <a:pt x="18442" y="228991"/>
                </a:lnTo>
                <a:lnTo>
                  <a:pt x="34274" y="223164"/>
                </a:lnTo>
                <a:lnTo>
                  <a:pt x="46158" y="216945"/>
                </a:lnTo>
                <a:lnTo>
                  <a:pt x="51752" y="210064"/>
                </a:lnTo>
                <a:lnTo>
                  <a:pt x="49732" y="201218"/>
                </a:lnTo>
                <a:lnTo>
                  <a:pt x="41760" y="190304"/>
                </a:lnTo>
                <a:lnTo>
                  <a:pt x="30060" y="178099"/>
                </a:lnTo>
                <a:lnTo>
                  <a:pt x="16859" y="165383"/>
                </a:lnTo>
                <a:lnTo>
                  <a:pt x="21111" y="154878"/>
                </a:lnTo>
                <a:lnTo>
                  <a:pt x="25807" y="144589"/>
                </a:lnTo>
                <a:lnTo>
                  <a:pt x="30936" y="134545"/>
                </a:lnTo>
                <a:lnTo>
                  <a:pt x="36486" y="124771"/>
                </a:lnTo>
                <a:lnTo>
                  <a:pt x="54655" y="127197"/>
                </a:lnTo>
                <a:lnTo>
                  <a:pt x="71468" y="128788"/>
                </a:lnTo>
                <a:lnTo>
                  <a:pt x="485833" y="128788"/>
                </a:lnTo>
                <a:lnTo>
                  <a:pt x="489102" y="134545"/>
                </a:lnTo>
                <a:lnTo>
                  <a:pt x="493002" y="142182"/>
                </a:lnTo>
                <a:lnTo>
                  <a:pt x="260019" y="142182"/>
                </a:lnTo>
                <a:lnTo>
                  <a:pt x="215092" y="151255"/>
                </a:lnTo>
                <a:lnTo>
                  <a:pt x="178407" y="175997"/>
                </a:lnTo>
                <a:lnTo>
                  <a:pt x="153673" y="212697"/>
                </a:lnTo>
                <a:lnTo>
                  <a:pt x="144604" y="257640"/>
                </a:lnTo>
                <a:lnTo>
                  <a:pt x="153673" y="302584"/>
                </a:lnTo>
                <a:lnTo>
                  <a:pt x="178407" y="339283"/>
                </a:lnTo>
                <a:lnTo>
                  <a:pt x="215092" y="364026"/>
                </a:lnTo>
                <a:lnTo>
                  <a:pt x="260019" y="373098"/>
                </a:lnTo>
                <a:lnTo>
                  <a:pt x="493013" y="373098"/>
                </a:lnTo>
                <a:lnTo>
                  <a:pt x="489102" y="380759"/>
                </a:lnTo>
                <a:lnTo>
                  <a:pt x="485841" y="386513"/>
                </a:lnTo>
                <a:lnTo>
                  <a:pt x="71468" y="386513"/>
                </a:lnTo>
                <a:lnTo>
                  <a:pt x="54655" y="388107"/>
                </a:lnTo>
                <a:lnTo>
                  <a:pt x="36486" y="390551"/>
                </a:lnTo>
                <a:close/>
              </a:path>
              <a:path w="520065" h="515620">
                <a:moveTo>
                  <a:pt x="485833" y="128788"/>
                </a:moveTo>
                <a:lnTo>
                  <a:pt x="448570" y="128788"/>
                </a:lnTo>
                <a:lnTo>
                  <a:pt x="465383" y="127197"/>
                </a:lnTo>
                <a:lnTo>
                  <a:pt x="483552" y="124771"/>
                </a:lnTo>
                <a:lnTo>
                  <a:pt x="485833" y="128788"/>
                </a:lnTo>
                <a:close/>
              </a:path>
              <a:path w="520065" h="515620">
                <a:moveTo>
                  <a:pt x="493013" y="373098"/>
                </a:moveTo>
                <a:lnTo>
                  <a:pt x="260019" y="373098"/>
                </a:lnTo>
                <a:lnTo>
                  <a:pt x="304946" y="364026"/>
                </a:lnTo>
                <a:lnTo>
                  <a:pt x="341632" y="339283"/>
                </a:lnTo>
                <a:lnTo>
                  <a:pt x="366365" y="302584"/>
                </a:lnTo>
                <a:lnTo>
                  <a:pt x="375434" y="257640"/>
                </a:lnTo>
                <a:lnTo>
                  <a:pt x="366365" y="212697"/>
                </a:lnTo>
                <a:lnTo>
                  <a:pt x="341632" y="175997"/>
                </a:lnTo>
                <a:lnTo>
                  <a:pt x="304946" y="151255"/>
                </a:lnTo>
                <a:lnTo>
                  <a:pt x="260019" y="142182"/>
                </a:lnTo>
                <a:lnTo>
                  <a:pt x="493002" y="142182"/>
                </a:lnTo>
                <a:lnTo>
                  <a:pt x="494231" y="144589"/>
                </a:lnTo>
                <a:lnTo>
                  <a:pt x="498927" y="154878"/>
                </a:lnTo>
                <a:lnTo>
                  <a:pt x="503179" y="165383"/>
                </a:lnTo>
                <a:lnTo>
                  <a:pt x="489978" y="178099"/>
                </a:lnTo>
                <a:lnTo>
                  <a:pt x="478278" y="190304"/>
                </a:lnTo>
                <a:lnTo>
                  <a:pt x="470306" y="201218"/>
                </a:lnTo>
                <a:lnTo>
                  <a:pt x="468286" y="210064"/>
                </a:lnTo>
                <a:lnTo>
                  <a:pt x="473885" y="216945"/>
                </a:lnTo>
                <a:lnTo>
                  <a:pt x="485775" y="223164"/>
                </a:lnTo>
                <a:lnTo>
                  <a:pt x="501596" y="228991"/>
                </a:lnTo>
                <a:lnTo>
                  <a:pt x="518990" y="234691"/>
                </a:lnTo>
                <a:lnTo>
                  <a:pt x="519661" y="242243"/>
                </a:lnTo>
                <a:lnTo>
                  <a:pt x="520039" y="249921"/>
                </a:lnTo>
                <a:lnTo>
                  <a:pt x="520039" y="265402"/>
                </a:lnTo>
                <a:lnTo>
                  <a:pt x="519661" y="273037"/>
                </a:lnTo>
                <a:lnTo>
                  <a:pt x="518990" y="280589"/>
                </a:lnTo>
                <a:lnTo>
                  <a:pt x="501596" y="286296"/>
                </a:lnTo>
                <a:lnTo>
                  <a:pt x="485775" y="292137"/>
                </a:lnTo>
                <a:lnTo>
                  <a:pt x="473885" y="298371"/>
                </a:lnTo>
                <a:lnTo>
                  <a:pt x="468286" y="305258"/>
                </a:lnTo>
                <a:lnTo>
                  <a:pt x="470306" y="314086"/>
                </a:lnTo>
                <a:lnTo>
                  <a:pt x="478278" y="324998"/>
                </a:lnTo>
                <a:lnTo>
                  <a:pt x="489978" y="337200"/>
                </a:lnTo>
                <a:lnTo>
                  <a:pt x="503179" y="349897"/>
                </a:lnTo>
                <a:lnTo>
                  <a:pt x="498927" y="360421"/>
                </a:lnTo>
                <a:lnTo>
                  <a:pt x="494231" y="370712"/>
                </a:lnTo>
                <a:lnTo>
                  <a:pt x="493013" y="373098"/>
                </a:lnTo>
                <a:close/>
              </a:path>
              <a:path w="520065" h="515620">
                <a:moveTo>
                  <a:pt x="116170" y="474334"/>
                </a:moveTo>
                <a:lnTo>
                  <a:pt x="106853" y="467845"/>
                </a:lnTo>
                <a:lnTo>
                  <a:pt x="97848" y="460971"/>
                </a:lnTo>
                <a:lnTo>
                  <a:pt x="89164" y="453720"/>
                </a:lnTo>
                <a:lnTo>
                  <a:pt x="80815" y="446098"/>
                </a:lnTo>
                <a:lnTo>
                  <a:pt x="87204" y="428922"/>
                </a:lnTo>
                <a:lnTo>
                  <a:pt x="92485" y="412871"/>
                </a:lnTo>
                <a:lnTo>
                  <a:pt x="94981" y="399620"/>
                </a:lnTo>
                <a:lnTo>
                  <a:pt x="93019" y="390845"/>
                </a:lnTo>
                <a:lnTo>
                  <a:pt x="84923" y="387011"/>
                </a:lnTo>
                <a:lnTo>
                  <a:pt x="71468" y="386513"/>
                </a:lnTo>
                <a:lnTo>
                  <a:pt x="448570" y="386513"/>
                </a:lnTo>
                <a:lnTo>
                  <a:pt x="435115" y="387011"/>
                </a:lnTo>
                <a:lnTo>
                  <a:pt x="427019" y="390845"/>
                </a:lnTo>
                <a:lnTo>
                  <a:pt x="425057" y="399620"/>
                </a:lnTo>
                <a:lnTo>
                  <a:pt x="427554" y="412871"/>
                </a:lnTo>
                <a:lnTo>
                  <a:pt x="432834" y="428922"/>
                </a:lnTo>
                <a:lnTo>
                  <a:pt x="439223" y="446098"/>
                </a:lnTo>
                <a:lnTo>
                  <a:pt x="434719" y="450210"/>
                </a:lnTo>
                <a:lnTo>
                  <a:pt x="167335" y="450210"/>
                </a:lnTo>
                <a:lnTo>
                  <a:pt x="158324" y="450239"/>
                </a:lnTo>
                <a:lnTo>
                  <a:pt x="145941" y="455601"/>
                </a:lnTo>
                <a:lnTo>
                  <a:pt x="131462" y="464299"/>
                </a:lnTo>
                <a:lnTo>
                  <a:pt x="116170" y="474334"/>
                </a:lnTo>
                <a:close/>
              </a:path>
              <a:path w="520065" h="515620">
                <a:moveTo>
                  <a:pt x="483552" y="390551"/>
                </a:moveTo>
                <a:lnTo>
                  <a:pt x="465383" y="388107"/>
                </a:lnTo>
                <a:lnTo>
                  <a:pt x="448570" y="386513"/>
                </a:lnTo>
                <a:lnTo>
                  <a:pt x="485841" y="386513"/>
                </a:lnTo>
                <a:lnTo>
                  <a:pt x="483552" y="390551"/>
                </a:lnTo>
                <a:close/>
              </a:path>
              <a:path w="520065" h="515620">
                <a:moveTo>
                  <a:pt x="224162" y="515281"/>
                </a:moveTo>
                <a:lnTo>
                  <a:pt x="180168" y="505254"/>
                </a:lnTo>
                <a:lnTo>
                  <a:pt x="178505" y="486983"/>
                </a:lnTo>
                <a:lnTo>
                  <a:pt x="176331" y="470227"/>
                </a:lnTo>
                <a:lnTo>
                  <a:pt x="172867" y="457224"/>
                </a:lnTo>
                <a:lnTo>
                  <a:pt x="167335" y="450210"/>
                </a:lnTo>
                <a:lnTo>
                  <a:pt x="352662" y="450210"/>
                </a:lnTo>
                <a:lnTo>
                  <a:pt x="347172" y="457224"/>
                </a:lnTo>
                <a:lnTo>
                  <a:pt x="343718" y="470227"/>
                </a:lnTo>
                <a:lnTo>
                  <a:pt x="343577" y="471313"/>
                </a:lnTo>
                <a:lnTo>
                  <a:pt x="260019" y="471313"/>
                </a:lnTo>
                <a:lnTo>
                  <a:pt x="251798" y="475239"/>
                </a:lnTo>
                <a:lnTo>
                  <a:pt x="242908" y="485446"/>
                </a:lnTo>
                <a:lnTo>
                  <a:pt x="233610" y="499579"/>
                </a:lnTo>
                <a:lnTo>
                  <a:pt x="224162" y="515281"/>
                </a:lnTo>
                <a:close/>
              </a:path>
              <a:path w="520065" h="515620">
                <a:moveTo>
                  <a:pt x="403869" y="474334"/>
                </a:moveTo>
                <a:lnTo>
                  <a:pt x="388519" y="464281"/>
                </a:lnTo>
                <a:lnTo>
                  <a:pt x="374030" y="455585"/>
                </a:lnTo>
                <a:lnTo>
                  <a:pt x="361683" y="450239"/>
                </a:lnTo>
                <a:lnTo>
                  <a:pt x="352662" y="450210"/>
                </a:lnTo>
                <a:lnTo>
                  <a:pt x="434719" y="450210"/>
                </a:lnTo>
                <a:lnTo>
                  <a:pt x="430874" y="453720"/>
                </a:lnTo>
                <a:lnTo>
                  <a:pt x="422191" y="460971"/>
                </a:lnTo>
                <a:lnTo>
                  <a:pt x="413185" y="467845"/>
                </a:lnTo>
                <a:lnTo>
                  <a:pt x="403869" y="474334"/>
                </a:lnTo>
                <a:close/>
              </a:path>
              <a:path w="520065" h="515620">
                <a:moveTo>
                  <a:pt x="295877" y="515281"/>
                </a:moveTo>
                <a:lnTo>
                  <a:pt x="286429" y="499579"/>
                </a:lnTo>
                <a:lnTo>
                  <a:pt x="277130" y="485446"/>
                </a:lnTo>
                <a:lnTo>
                  <a:pt x="268240" y="475239"/>
                </a:lnTo>
                <a:lnTo>
                  <a:pt x="260019" y="471313"/>
                </a:lnTo>
                <a:lnTo>
                  <a:pt x="343577" y="471313"/>
                </a:lnTo>
                <a:lnTo>
                  <a:pt x="341539" y="486983"/>
                </a:lnTo>
                <a:lnTo>
                  <a:pt x="339870" y="505254"/>
                </a:lnTo>
                <a:lnTo>
                  <a:pt x="329139" y="508461"/>
                </a:lnTo>
                <a:lnTo>
                  <a:pt x="318219" y="511211"/>
                </a:lnTo>
                <a:lnTo>
                  <a:pt x="307127" y="513490"/>
                </a:lnTo>
                <a:lnTo>
                  <a:pt x="295877" y="515281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7357872" y="5547397"/>
            <a:ext cx="1084580" cy="1200150"/>
          </a:xfrm>
          <a:custGeom>
            <a:avLst/>
            <a:gdLst/>
            <a:ahLst/>
            <a:cxnLst/>
            <a:rect l="l" t="t" r="r" b="b"/>
            <a:pathLst>
              <a:path w="1084579" h="1200150">
                <a:moveTo>
                  <a:pt x="1083017" y="537324"/>
                </a:moveTo>
                <a:lnTo>
                  <a:pt x="1080820" y="488492"/>
                </a:lnTo>
                <a:lnTo>
                  <a:pt x="1074356" y="440867"/>
                </a:lnTo>
                <a:lnTo>
                  <a:pt x="1063802" y="394652"/>
                </a:lnTo>
                <a:lnTo>
                  <a:pt x="1049375" y="350037"/>
                </a:lnTo>
                <a:lnTo>
                  <a:pt x="1031240" y="307200"/>
                </a:lnTo>
                <a:lnTo>
                  <a:pt x="1009599" y="266344"/>
                </a:lnTo>
                <a:lnTo>
                  <a:pt x="984656" y="227660"/>
                </a:lnTo>
                <a:lnTo>
                  <a:pt x="956576" y="191338"/>
                </a:lnTo>
                <a:lnTo>
                  <a:pt x="925576" y="157568"/>
                </a:lnTo>
                <a:lnTo>
                  <a:pt x="891819" y="126530"/>
                </a:lnTo>
                <a:lnTo>
                  <a:pt x="855522" y="98437"/>
                </a:lnTo>
                <a:lnTo>
                  <a:pt x="816864" y="73469"/>
                </a:lnTo>
                <a:lnTo>
                  <a:pt x="776046" y="51816"/>
                </a:lnTo>
                <a:lnTo>
                  <a:pt x="733234" y="33680"/>
                </a:lnTo>
                <a:lnTo>
                  <a:pt x="688644" y="19227"/>
                </a:lnTo>
                <a:lnTo>
                  <a:pt x="642467" y="8674"/>
                </a:lnTo>
                <a:lnTo>
                  <a:pt x="594880" y="2197"/>
                </a:lnTo>
                <a:lnTo>
                  <a:pt x="546074" y="0"/>
                </a:lnTo>
                <a:lnTo>
                  <a:pt x="496404" y="2273"/>
                </a:lnTo>
                <a:lnTo>
                  <a:pt x="447700" y="8991"/>
                </a:lnTo>
                <a:lnTo>
                  <a:pt x="400227" y="20015"/>
                </a:lnTo>
                <a:lnTo>
                  <a:pt x="354215" y="35217"/>
                </a:lnTo>
                <a:lnTo>
                  <a:pt x="309918" y="54457"/>
                </a:lnTo>
                <a:lnTo>
                  <a:pt x="267589" y="77597"/>
                </a:lnTo>
                <a:lnTo>
                  <a:pt x="227482" y="104521"/>
                </a:lnTo>
                <a:lnTo>
                  <a:pt x="189814" y="135064"/>
                </a:lnTo>
                <a:lnTo>
                  <a:pt x="154863" y="169113"/>
                </a:lnTo>
                <a:lnTo>
                  <a:pt x="122872" y="206514"/>
                </a:lnTo>
                <a:lnTo>
                  <a:pt x="94094" y="247142"/>
                </a:lnTo>
                <a:lnTo>
                  <a:pt x="92557" y="251091"/>
                </a:lnTo>
                <a:lnTo>
                  <a:pt x="2451" y="217728"/>
                </a:lnTo>
                <a:lnTo>
                  <a:pt x="59905" y="554164"/>
                </a:lnTo>
                <a:lnTo>
                  <a:pt x="322338" y="336130"/>
                </a:lnTo>
                <a:lnTo>
                  <a:pt x="220738" y="298538"/>
                </a:lnTo>
                <a:lnTo>
                  <a:pt x="236169" y="277520"/>
                </a:lnTo>
                <a:lnTo>
                  <a:pt x="271043" y="240715"/>
                </a:lnTo>
                <a:lnTo>
                  <a:pt x="309854" y="208851"/>
                </a:lnTo>
                <a:lnTo>
                  <a:pt x="352120" y="182181"/>
                </a:lnTo>
                <a:lnTo>
                  <a:pt x="397357" y="160972"/>
                </a:lnTo>
                <a:lnTo>
                  <a:pt x="445096" y="145503"/>
                </a:lnTo>
                <a:lnTo>
                  <a:pt x="494817" y="136017"/>
                </a:lnTo>
                <a:lnTo>
                  <a:pt x="546074" y="132803"/>
                </a:lnTo>
                <a:lnTo>
                  <a:pt x="593153" y="135534"/>
                </a:lnTo>
                <a:lnTo>
                  <a:pt x="638657" y="143510"/>
                </a:lnTo>
                <a:lnTo>
                  <a:pt x="682269" y="156425"/>
                </a:lnTo>
                <a:lnTo>
                  <a:pt x="723696" y="173977"/>
                </a:lnTo>
                <a:lnTo>
                  <a:pt x="762635" y="195872"/>
                </a:lnTo>
                <a:lnTo>
                  <a:pt x="798766" y="221792"/>
                </a:lnTo>
                <a:lnTo>
                  <a:pt x="831786" y="251421"/>
                </a:lnTo>
                <a:lnTo>
                  <a:pt x="861402" y="284467"/>
                </a:lnTo>
                <a:lnTo>
                  <a:pt x="887298" y="320636"/>
                </a:lnTo>
                <a:lnTo>
                  <a:pt x="909180" y="359587"/>
                </a:lnTo>
                <a:lnTo>
                  <a:pt x="926719" y="401053"/>
                </a:lnTo>
                <a:lnTo>
                  <a:pt x="939634" y="444690"/>
                </a:lnTo>
                <a:lnTo>
                  <a:pt x="947597" y="490232"/>
                </a:lnTo>
                <a:lnTo>
                  <a:pt x="950328" y="537337"/>
                </a:lnTo>
                <a:lnTo>
                  <a:pt x="955535" y="563181"/>
                </a:lnTo>
                <a:lnTo>
                  <a:pt x="969759" y="584288"/>
                </a:lnTo>
                <a:lnTo>
                  <a:pt x="990854" y="598512"/>
                </a:lnTo>
                <a:lnTo>
                  <a:pt x="1016673" y="603732"/>
                </a:lnTo>
                <a:lnTo>
                  <a:pt x="1042504" y="598500"/>
                </a:lnTo>
                <a:lnTo>
                  <a:pt x="1063599" y="584263"/>
                </a:lnTo>
                <a:lnTo>
                  <a:pt x="1077810" y="563168"/>
                </a:lnTo>
                <a:lnTo>
                  <a:pt x="1083017" y="537324"/>
                </a:lnTo>
                <a:close/>
              </a:path>
              <a:path w="1084579" h="1200150">
                <a:moveTo>
                  <a:pt x="1084440" y="988771"/>
                </a:moveTo>
                <a:lnTo>
                  <a:pt x="1024509" y="637755"/>
                </a:lnTo>
                <a:lnTo>
                  <a:pt x="750735" y="865200"/>
                </a:lnTo>
                <a:lnTo>
                  <a:pt x="859421" y="905459"/>
                </a:lnTo>
                <a:lnTo>
                  <a:pt x="846848" y="922578"/>
                </a:lnTo>
                <a:lnTo>
                  <a:pt x="811974" y="959370"/>
                </a:lnTo>
                <a:lnTo>
                  <a:pt x="773163" y="991235"/>
                </a:lnTo>
                <a:lnTo>
                  <a:pt x="730897" y="1017905"/>
                </a:lnTo>
                <a:lnTo>
                  <a:pt x="685660" y="1039114"/>
                </a:lnTo>
                <a:lnTo>
                  <a:pt x="637933" y="1054595"/>
                </a:lnTo>
                <a:lnTo>
                  <a:pt x="588200" y="1064069"/>
                </a:lnTo>
                <a:lnTo>
                  <a:pt x="536956" y="1067282"/>
                </a:lnTo>
                <a:lnTo>
                  <a:pt x="489877" y="1064564"/>
                </a:lnTo>
                <a:lnTo>
                  <a:pt x="444373" y="1056589"/>
                </a:lnTo>
                <a:lnTo>
                  <a:pt x="400748" y="1043660"/>
                </a:lnTo>
                <a:lnTo>
                  <a:pt x="359321" y="1026109"/>
                </a:lnTo>
                <a:lnTo>
                  <a:pt x="320395" y="1004214"/>
                </a:lnTo>
                <a:lnTo>
                  <a:pt x="284264" y="978306"/>
                </a:lnTo>
                <a:lnTo>
                  <a:pt x="251231" y="948664"/>
                </a:lnTo>
                <a:lnTo>
                  <a:pt x="221615" y="915619"/>
                </a:lnTo>
                <a:lnTo>
                  <a:pt x="195719" y="879462"/>
                </a:lnTo>
                <a:lnTo>
                  <a:pt x="173850" y="840498"/>
                </a:lnTo>
                <a:lnTo>
                  <a:pt x="156298" y="799045"/>
                </a:lnTo>
                <a:lnTo>
                  <a:pt x="143395" y="755396"/>
                </a:lnTo>
                <a:lnTo>
                  <a:pt x="135420" y="709866"/>
                </a:lnTo>
                <a:lnTo>
                  <a:pt x="132702" y="662749"/>
                </a:lnTo>
                <a:lnTo>
                  <a:pt x="127495" y="636917"/>
                </a:lnTo>
                <a:lnTo>
                  <a:pt x="113284" y="615810"/>
                </a:lnTo>
                <a:lnTo>
                  <a:pt x="92189" y="601573"/>
                </a:lnTo>
                <a:lnTo>
                  <a:pt x="66357" y="596353"/>
                </a:lnTo>
                <a:lnTo>
                  <a:pt x="40538" y="601573"/>
                </a:lnTo>
                <a:lnTo>
                  <a:pt x="19443" y="615810"/>
                </a:lnTo>
                <a:lnTo>
                  <a:pt x="5219" y="636917"/>
                </a:lnTo>
                <a:lnTo>
                  <a:pt x="0" y="662749"/>
                </a:lnTo>
                <a:lnTo>
                  <a:pt x="2209" y="711581"/>
                </a:lnTo>
                <a:lnTo>
                  <a:pt x="8674" y="759206"/>
                </a:lnTo>
                <a:lnTo>
                  <a:pt x="19215" y="805421"/>
                </a:lnTo>
                <a:lnTo>
                  <a:pt x="33655" y="850049"/>
                </a:lnTo>
                <a:lnTo>
                  <a:pt x="51777" y="892886"/>
                </a:lnTo>
                <a:lnTo>
                  <a:pt x="73418" y="933742"/>
                </a:lnTo>
                <a:lnTo>
                  <a:pt x="98374" y="972426"/>
                </a:lnTo>
                <a:lnTo>
                  <a:pt x="126441" y="1008748"/>
                </a:lnTo>
                <a:lnTo>
                  <a:pt x="157454" y="1042517"/>
                </a:lnTo>
                <a:lnTo>
                  <a:pt x="191198" y="1073543"/>
                </a:lnTo>
                <a:lnTo>
                  <a:pt x="227495" y="1101636"/>
                </a:lnTo>
                <a:lnTo>
                  <a:pt x="266153" y="1126604"/>
                </a:lnTo>
                <a:lnTo>
                  <a:pt x="306984" y="1148257"/>
                </a:lnTo>
                <a:lnTo>
                  <a:pt x="349783" y="1166406"/>
                </a:lnTo>
                <a:lnTo>
                  <a:pt x="394373" y="1180846"/>
                </a:lnTo>
                <a:lnTo>
                  <a:pt x="440563" y="1191399"/>
                </a:lnTo>
                <a:lnTo>
                  <a:pt x="488149" y="1197876"/>
                </a:lnTo>
                <a:lnTo>
                  <a:pt x="536956" y="1200073"/>
                </a:lnTo>
                <a:lnTo>
                  <a:pt x="586625" y="1197813"/>
                </a:lnTo>
                <a:lnTo>
                  <a:pt x="635330" y="1191094"/>
                </a:lnTo>
                <a:lnTo>
                  <a:pt x="682815" y="1180071"/>
                </a:lnTo>
                <a:lnTo>
                  <a:pt x="728827" y="1164869"/>
                </a:lnTo>
                <a:lnTo>
                  <a:pt x="773125" y="1145628"/>
                </a:lnTo>
                <a:lnTo>
                  <a:pt x="815441" y="1122489"/>
                </a:lnTo>
                <a:lnTo>
                  <a:pt x="855560" y="1095565"/>
                </a:lnTo>
                <a:lnTo>
                  <a:pt x="893216" y="1065022"/>
                </a:lnTo>
                <a:lnTo>
                  <a:pt x="928154" y="1030986"/>
                </a:lnTo>
                <a:lnTo>
                  <a:pt x="960145" y="993571"/>
                </a:lnTo>
                <a:lnTo>
                  <a:pt x="988669" y="953312"/>
                </a:lnTo>
                <a:lnTo>
                  <a:pt x="1084440" y="988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7357475" y="7752405"/>
            <a:ext cx="1085850" cy="1092835"/>
          </a:xfrm>
          <a:custGeom>
            <a:avLst/>
            <a:gdLst/>
            <a:ahLst/>
            <a:cxnLst/>
            <a:rect l="l" t="t" r="r" b="b"/>
            <a:pathLst>
              <a:path w="1085850" h="1092834">
                <a:moveTo>
                  <a:pt x="542960" y="1092264"/>
                </a:moveTo>
                <a:lnTo>
                  <a:pt x="496098" y="1090262"/>
                </a:lnTo>
                <a:lnTo>
                  <a:pt x="450345" y="1084362"/>
                </a:lnTo>
                <a:lnTo>
                  <a:pt x="405864" y="1074728"/>
                </a:lnTo>
                <a:lnTo>
                  <a:pt x="362819" y="1061525"/>
                </a:lnTo>
                <a:lnTo>
                  <a:pt x="321371" y="1044914"/>
                </a:lnTo>
                <a:lnTo>
                  <a:pt x="281684" y="1025060"/>
                </a:lnTo>
                <a:lnTo>
                  <a:pt x="243920" y="1002126"/>
                </a:lnTo>
                <a:lnTo>
                  <a:pt x="208243" y="976275"/>
                </a:lnTo>
                <a:lnTo>
                  <a:pt x="174813" y="947670"/>
                </a:lnTo>
                <a:lnTo>
                  <a:pt x="143796" y="916475"/>
                </a:lnTo>
                <a:lnTo>
                  <a:pt x="115352" y="882853"/>
                </a:lnTo>
                <a:lnTo>
                  <a:pt x="89645" y="846967"/>
                </a:lnTo>
                <a:lnTo>
                  <a:pt x="66838" y="808981"/>
                </a:lnTo>
                <a:lnTo>
                  <a:pt x="47093" y="769059"/>
                </a:lnTo>
                <a:lnTo>
                  <a:pt x="30573" y="727363"/>
                </a:lnTo>
                <a:lnTo>
                  <a:pt x="17441" y="684056"/>
                </a:lnTo>
                <a:lnTo>
                  <a:pt x="7860" y="639303"/>
                </a:lnTo>
                <a:lnTo>
                  <a:pt x="1992" y="593266"/>
                </a:lnTo>
                <a:lnTo>
                  <a:pt x="0" y="546109"/>
                </a:lnTo>
                <a:lnTo>
                  <a:pt x="1992" y="498995"/>
                </a:lnTo>
                <a:lnTo>
                  <a:pt x="7860" y="452992"/>
                </a:lnTo>
                <a:lnTo>
                  <a:pt x="17441" y="408266"/>
                </a:lnTo>
                <a:lnTo>
                  <a:pt x="30573" y="364979"/>
                </a:lnTo>
                <a:lnTo>
                  <a:pt x="47093" y="323296"/>
                </a:lnTo>
                <a:lnTo>
                  <a:pt x="66837" y="283381"/>
                </a:lnTo>
                <a:lnTo>
                  <a:pt x="89644" y="245398"/>
                </a:lnTo>
                <a:lnTo>
                  <a:pt x="115350" y="209510"/>
                </a:lnTo>
                <a:lnTo>
                  <a:pt x="143793" y="175883"/>
                </a:lnTo>
                <a:lnTo>
                  <a:pt x="174810" y="144680"/>
                </a:lnTo>
                <a:lnTo>
                  <a:pt x="208238" y="116065"/>
                </a:lnTo>
                <a:lnTo>
                  <a:pt x="243915" y="90202"/>
                </a:lnTo>
                <a:lnTo>
                  <a:pt x="281677" y="67255"/>
                </a:lnTo>
                <a:lnTo>
                  <a:pt x="321363" y="47388"/>
                </a:lnTo>
                <a:lnTo>
                  <a:pt x="362808" y="30766"/>
                </a:lnTo>
                <a:lnTo>
                  <a:pt x="405852" y="17552"/>
                </a:lnTo>
                <a:lnTo>
                  <a:pt x="450329" y="7910"/>
                </a:lnTo>
                <a:lnTo>
                  <a:pt x="496079" y="2004"/>
                </a:lnTo>
                <a:lnTo>
                  <a:pt x="542938" y="0"/>
                </a:lnTo>
                <a:lnTo>
                  <a:pt x="589784" y="2004"/>
                </a:lnTo>
                <a:lnTo>
                  <a:pt x="635523" y="7910"/>
                </a:lnTo>
                <a:lnTo>
                  <a:pt x="679992" y="17552"/>
                </a:lnTo>
                <a:lnTo>
                  <a:pt x="723029" y="30766"/>
                </a:lnTo>
                <a:lnTo>
                  <a:pt x="764470" y="47388"/>
                </a:lnTo>
                <a:lnTo>
                  <a:pt x="804152" y="67255"/>
                </a:lnTo>
                <a:lnTo>
                  <a:pt x="841913" y="90202"/>
                </a:lnTo>
                <a:lnTo>
                  <a:pt x="877590" y="116065"/>
                </a:lnTo>
                <a:lnTo>
                  <a:pt x="911019" y="144680"/>
                </a:lnTo>
                <a:lnTo>
                  <a:pt x="942037" y="175883"/>
                </a:lnTo>
                <a:lnTo>
                  <a:pt x="970483" y="209510"/>
                </a:lnTo>
                <a:lnTo>
                  <a:pt x="996192" y="245398"/>
                </a:lnTo>
                <a:lnTo>
                  <a:pt x="1019002" y="283381"/>
                </a:lnTo>
                <a:lnTo>
                  <a:pt x="1038749" y="323296"/>
                </a:lnTo>
                <a:lnTo>
                  <a:pt x="1055272" y="364979"/>
                </a:lnTo>
                <a:lnTo>
                  <a:pt x="1068407" y="408266"/>
                </a:lnTo>
                <a:lnTo>
                  <a:pt x="1077990" y="452992"/>
                </a:lnTo>
                <a:lnTo>
                  <a:pt x="1083860" y="498995"/>
                </a:lnTo>
                <a:lnTo>
                  <a:pt x="1085853" y="546109"/>
                </a:lnTo>
                <a:lnTo>
                  <a:pt x="1083860" y="593265"/>
                </a:lnTo>
                <a:lnTo>
                  <a:pt x="1077991" y="639302"/>
                </a:lnTo>
                <a:lnTo>
                  <a:pt x="1068408" y="684055"/>
                </a:lnTo>
                <a:lnTo>
                  <a:pt x="1055275" y="727361"/>
                </a:lnTo>
                <a:lnTo>
                  <a:pt x="1038754" y="769057"/>
                </a:lnTo>
                <a:lnTo>
                  <a:pt x="1019007" y="808980"/>
                </a:lnTo>
                <a:lnTo>
                  <a:pt x="996199" y="846966"/>
                </a:lnTo>
                <a:lnTo>
                  <a:pt x="970492" y="882851"/>
                </a:lnTo>
                <a:lnTo>
                  <a:pt x="942048" y="916474"/>
                </a:lnTo>
                <a:lnTo>
                  <a:pt x="911032" y="947669"/>
                </a:lnTo>
                <a:lnTo>
                  <a:pt x="877604" y="976274"/>
                </a:lnTo>
                <a:lnTo>
                  <a:pt x="841930" y="1002125"/>
                </a:lnTo>
                <a:lnTo>
                  <a:pt x="804170" y="1025060"/>
                </a:lnTo>
                <a:lnTo>
                  <a:pt x="764489" y="1044914"/>
                </a:lnTo>
                <a:lnTo>
                  <a:pt x="723049" y="1061524"/>
                </a:lnTo>
                <a:lnTo>
                  <a:pt x="680014" y="1074728"/>
                </a:lnTo>
                <a:lnTo>
                  <a:pt x="635545" y="1084362"/>
                </a:lnTo>
                <a:lnTo>
                  <a:pt x="589806" y="1090262"/>
                </a:lnTo>
                <a:lnTo>
                  <a:pt x="542960" y="1092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7809888" y="8103470"/>
            <a:ext cx="335915" cy="390525"/>
          </a:xfrm>
          <a:custGeom>
            <a:avLst/>
            <a:gdLst/>
            <a:ahLst/>
            <a:cxnLst/>
            <a:rect l="l" t="t" r="r" b="b"/>
            <a:pathLst>
              <a:path w="335915" h="390525">
                <a:moveTo>
                  <a:pt x="0" y="390111"/>
                </a:moveTo>
                <a:lnTo>
                  <a:pt x="0" y="0"/>
                </a:lnTo>
                <a:lnTo>
                  <a:pt x="335910" y="195043"/>
                </a:lnTo>
                <a:lnTo>
                  <a:pt x="0" y="390111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3161237"/>
            <a:ext cx="16256000" cy="2030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17/07/2022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17/07/2022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354799" y="2600723"/>
            <a:ext cx="5071109" cy="5374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17/07/2022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17/07/2022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17/07/2022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5746" y="1156583"/>
            <a:ext cx="16256507" cy="951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4863" y="3403719"/>
            <a:ext cx="16598272" cy="289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17/07/2022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>
    <p:wipe/>
  </p:transition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hyperlink" Target="https://youtu.be/QLIufBLqgV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249047"/>
            <a:ext cx="12471400" cy="1150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7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 VISUALIZATION</a:t>
            </a:r>
            <a:endParaRPr sz="7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8823" y="8256201"/>
            <a:ext cx="10384790" cy="1231265"/>
            <a:chOff x="1028700" y="8025017"/>
            <a:chExt cx="10384790" cy="1231265"/>
          </a:xfrm>
        </p:grpSpPr>
        <p:sp>
          <p:nvSpPr>
            <p:cNvPr id="5" name="object 5"/>
            <p:cNvSpPr/>
            <p:nvPr/>
          </p:nvSpPr>
          <p:spPr>
            <a:xfrm>
              <a:off x="1173848" y="8170163"/>
              <a:ext cx="10239375" cy="1085850"/>
            </a:xfrm>
            <a:custGeom>
              <a:avLst/>
              <a:gdLst/>
              <a:ahLst/>
              <a:cxnLst/>
              <a:rect l="l" t="t" r="r" b="b"/>
              <a:pathLst>
                <a:path w="10239375" h="1085850">
                  <a:moveTo>
                    <a:pt x="10239375" y="0"/>
                  </a:moveTo>
                  <a:lnTo>
                    <a:pt x="0" y="0"/>
                  </a:lnTo>
                  <a:lnTo>
                    <a:pt x="0" y="940714"/>
                  </a:lnTo>
                  <a:lnTo>
                    <a:pt x="0" y="1085850"/>
                  </a:lnTo>
                  <a:lnTo>
                    <a:pt x="10239375" y="1085850"/>
                  </a:lnTo>
                  <a:lnTo>
                    <a:pt x="10239375" y="940714"/>
                  </a:lnTo>
                  <a:lnTo>
                    <a:pt x="10239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8025017"/>
              <a:ext cx="10239375" cy="1085850"/>
            </a:xfrm>
            <a:custGeom>
              <a:avLst/>
              <a:gdLst/>
              <a:ahLst/>
              <a:cxnLst/>
              <a:rect l="l" t="t" r="r" b="b"/>
              <a:pathLst>
                <a:path w="10239375" h="1085850">
                  <a:moveTo>
                    <a:pt x="10239375" y="1085850"/>
                  </a:moveTo>
                  <a:lnTo>
                    <a:pt x="0" y="1085850"/>
                  </a:lnTo>
                  <a:lnTo>
                    <a:pt x="0" y="0"/>
                  </a:lnTo>
                  <a:lnTo>
                    <a:pt x="10239375" y="0"/>
                  </a:lnTo>
                  <a:lnTo>
                    <a:pt x="10239375" y="1085850"/>
                  </a:lnTo>
                  <a:close/>
                </a:path>
              </a:pathLst>
            </a:custGeom>
            <a:solidFill>
              <a:srgbClr val="1BE6D1"/>
            </a:solidFill>
          </p:spPr>
          <p:txBody>
            <a:bodyPr wrap="square" lIns="0" tIns="0" rIns="0" bIns="0" rtlCol="0"/>
            <a:lstStyle/>
            <a:p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73854" y="8170164"/>
            <a:ext cx="10094595" cy="646972"/>
          </a:xfrm>
          <a:prstGeom prst="rect">
            <a:avLst/>
          </a:prstGeom>
          <a:solidFill>
            <a:srgbClr val="1BE6D1"/>
          </a:solidFill>
        </p:spPr>
        <p:txBody>
          <a:bodyPr vert="horz" wrap="square" lIns="0" tIns="153035" rIns="0" bIns="0" rtlCol="0">
            <a:spAutoFit/>
          </a:bodyPr>
          <a:lstStyle/>
          <a:p>
            <a:pPr marL="387350">
              <a:lnSpc>
                <a:spcPct val="100000"/>
              </a:lnSpc>
              <a:spcBef>
                <a:spcPts val="1205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Nguyen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Thu Trang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939449" y="1118053"/>
            <a:ext cx="3319728" cy="799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0A215B3-1CC5-5CF6-C713-9BF3D09FF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290033"/>
              </p:ext>
            </p:extLst>
          </p:nvPr>
        </p:nvGraphicFramePr>
        <p:xfrm>
          <a:off x="914400" y="3848100"/>
          <a:ext cx="12192000" cy="3493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4317039"/>
                    </a:ext>
                  </a:extLst>
                </a:gridCol>
                <a:gridCol w="9144000">
                  <a:extLst>
                    <a:ext uri="{9D8B030D-6E8A-4147-A177-3AD203B41FA5}">
                      <a16:colId xmlns:a16="http://schemas.microsoft.com/office/drawing/2014/main" val="3484984441"/>
                    </a:ext>
                  </a:extLst>
                </a:gridCol>
              </a:tblGrid>
              <a:tr h="4656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61161"/>
                  </a:ext>
                </a:extLst>
              </a:tr>
              <a:tr h="38266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Nguyen Van Viet 20194883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ElementBox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ElementBoxs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InitialElementBoxs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Instruction, </a:t>
                      </a:r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PointRun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MergeSort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85190"/>
                  </a:ext>
                </a:extLst>
              </a:tr>
              <a:tr h="109507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 Van Tuan 20194874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CountingSort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RadixSort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Sort, </a:t>
                      </a:r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SortFrame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b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585984"/>
                  </a:ext>
                </a:extLst>
              </a:tr>
              <a:tr h="110970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 Anh Tuan 20194878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HelpFrame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MainApplication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MainFrame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SortFrame</a:t>
                      </a: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66219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765" y="3933561"/>
            <a:ext cx="12188469" cy="1062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800" b="1" dirty="0"/>
              <a:t>THANK YOU FOR LISTENING</a:t>
            </a:r>
            <a:endParaRPr sz="6800" b="1" dirty="0"/>
          </a:p>
        </p:txBody>
      </p:sp>
      <p:sp>
        <p:nvSpPr>
          <p:cNvPr id="5" name="object 5"/>
          <p:cNvSpPr/>
          <p:nvPr/>
        </p:nvSpPr>
        <p:spPr>
          <a:xfrm>
            <a:off x="14919162" y="1031299"/>
            <a:ext cx="2334908" cy="936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964" y="8399434"/>
            <a:ext cx="2409966" cy="906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9408" y="1029497"/>
            <a:ext cx="1869287" cy="162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89291" y="7631765"/>
            <a:ext cx="1869272" cy="162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1534096-7288-283F-C0BC-193270B3C4DA}"/>
              </a:ext>
            </a:extLst>
          </p:cNvPr>
          <p:cNvSpPr/>
          <p:nvPr/>
        </p:nvSpPr>
        <p:spPr>
          <a:xfrm>
            <a:off x="3133223" y="2310891"/>
            <a:ext cx="2452346" cy="15191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957C87-8BAA-2ACE-7371-FBB58E94BACB}"/>
              </a:ext>
            </a:extLst>
          </p:cNvPr>
          <p:cNvSpPr/>
          <p:nvPr/>
        </p:nvSpPr>
        <p:spPr>
          <a:xfrm>
            <a:off x="12829391" y="2310891"/>
            <a:ext cx="2452346" cy="15191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3127374" y="5371317"/>
            <a:ext cx="5440584" cy="4801383"/>
            <a:chOff x="1028700" y="4697364"/>
            <a:chExt cx="5022215" cy="4565015"/>
          </a:xfrm>
        </p:grpSpPr>
        <p:sp>
          <p:nvSpPr>
            <p:cNvPr id="4" name="object 4"/>
            <p:cNvSpPr/>
            <p:nvPr/>
          </p:nvSpPr>
          <p:spPr>
            <a:xfrm>
              <a:off x="1173848" y="4842547"/>
              <a:ext cx="4876800" cy="4419600"/>
            </a:xfrm>
            <a:custGeom>
              <a:avLst/>
              <a:gdLst/>
              <a:ahLst/>
              <a:cxnLst/>
              <a:rect l="l" t="t" r="r" b="b"/>
              <a:pathLst>
                <a:path w="4876800" h="4419600">
                  <a:moveTo>
                    <a:pt x="4876800" y="0"/>
                  </a:moveTo>
                  <a:lnTo>
                    <a:pt x="0" y="0"/>
                  </a:lnTo>
                  <a:lnTo>
                    <a:pt x="0" y="4274426"/>
                  </a:lnTo>
                  <a:lnTo>
                    <a:pt x="0" y="4419600"/>
                  </a:lnTo>
                  <a:lnTo>
                    <a:pt x="4876800" y="4419600"/>
                  </a:lnTo>
                  <a:lnTo>
                    <a:pt x="4876800" y="4274426"/>
                  </a:lnTo>
                  <a:lnTo>
                    <a:pt x="4876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00" y="4697364"/>
              <a:ext cx="4876800" cy="4419600"/>
            </a:xfrm>
            <a:custGeom>
              <a:avLst/>
              <a:gdLst/>
              <a:ahLst/>
              <a:cxnLst/>
              <a:rect l="l" t="t" r="r" b="b"/>
              <a:pathLst>
                <a:path w="4876800" h="4419600">
                  <a:moveTo>
                    <a:pt x="4876800" y="4419600"/>
                  </a:moveTo>
                  <a:lnTo>
                    <a:pt x="0" y="4419600"/>
                  </a:lnTo>
                  <a:lnTo>
                    <a:pt x="0" y="0"/>
                  </a:lnTo>
                  <a:lnTo>
                    <a:pt x="4876800" y="0"/>
                  </a:lnTo>
                  <a:lnTo>
                    <a:pt x="4876800" y="4419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27374" y="5950966"/>
            <a:ext cx="5123008" cy="284295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" rIns="0" bIns="0" rtlCol="0">
            <a:spAutoFit/>
          </a:bodyPr>
          <a:lstStyle/>
          <a:p>
            <a:pPr lvl="3">
              <a:spcBef>
                <a:spcPts val="10"/>
              </a:spcBef>
            </a:pPr>
            <a:r>
              <a:rPr lang="en-US" sz="3800" b="1" dirty="0">
                <a:latin typeface="Times New Roman"/>
                <a:cs typeface="Times New Roman"/>
              </a:rPr>
              <a:t>PROBLEM</a:t>
            </a:r>
          </a:p>
          <a:p>
            <a:pPr marL="504190" marR="558800">
              <a:lnSpc>
                <a:spcPct val="116900"/>
              </a:lnSpc>
            </a:pPr>
            <a:endParaRPr lang="en-US" sz="3200" dirty="0">
              <a:latin typeface="Arial Black"/>
              <a:cs typeface="Arial Black"/>
            </a:endParaRPr>
          </a:p>
          <a:p>
            <a:pPr marL="504190" marR="558800">
              <a:lnSpc>
                <a:spcPct val="1169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an application</a:t>
            </a:r>
          </a:p>
          <a:p>
            <a:pPr marL="504190" marR="558800">
              <a:lnSpc>
                <a:spcPct val="1169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explain and visualize sorting algorithms.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9992995" y="5371549"/>
            <a:ext cx="5294789" cy="4800907"/>
            <a:chOff x="12236592" y="4697364"/>
            <a:chExt cx="5022215" cy="4565015"/>
          </a:xfrm>
        </p:grpSpPr>
        <p:sp>
          <p:nvSpPr>
            <p:cNvPr id="11" name="object 11"/>
            <p:cNvSpPr/>
            <p:nvPr/>
          </p:nvSpPr>
          <p:spPr>
            <a:xfrm>
              <a:off x="12381726" y="4842547"/>
              <a:ext cx="4877435" cy="4419600"/>
            </a:xfrm>
            <a:custGeom>
              <a:avLst/>
              <a:gdLst/>
              <a:ahLst/>
              <a:cxnLst/>
              <a:rect l="l" t="t" r="r" b="b"/>
              <a:pathLst>
                <a:path w="4877434" h="4419600">
                  <a:moveTo>
                    <a:pt x="4876812" y="0"/>
                  </a:moveTo>
                  <a:lnTo>
                    <a:pt x="0" y="0"/>
                  </a:lnTo>
                  <a:lnTo>
                    <a:pt x="0" y="4274426"/>
                  </a:lnTo>
                  <a:lnTo>
                    <a:pt x="0" y="4419600"/>
                  </a:lnTo>
                  <a:lnTo>
                    <a:pt x="4876812" y="4419600"/>
                  </a:lnTo>
                  <a:lnTo>
                    <a:pt x="4876812" y="4274426"/>
                  </a:lnTo>
                  <a:lnTo>
                    <a:pt x="4876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236592" y="4697364"/>
              <a:ext cx="4876800" cy="4419600"/>
            </a:xfrm>
            <a:custGeom>
              <a:avLst/>
              <a:gdLst/>
              <a:ahLst/>
              <a:cxnLst/>
              <a:rect l="l" t="t" r="r" b="b"/>
              <a:pathLst>
                <a:path w="4876800" h="4419600">
                  <a:moveTo>
                    <a:pt x="4876800" y="4419600"/>
                  </a:moveTo>
                  <a:lnTo>
                    <a:pt x="0" y="4419600"/>
                  </a:lnTo>
                  <a:lnTo>
                    <a:pt x="0" y="0"/>
                  </a:lnTo>
                  <a:lnTo>
                    <a:pt x="4876800" y="0"/>
                  </a:lnTo>
                  <a:lnTo>
                    <a:pt x="4876800" y="4419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10065" y="5516732"/>
            <a:ext cx="5024411" cy="366241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8775" rIns="0" bIns="0" rtlCol="0">
            <a:spAutoFit/>
          </a:bodyPr>
          <a:lstStyle/>
          <a:p>
            <a:pPr marL="431800" marR="660400" algn="ctr">
              <a:lnSpc>
                <a:spcPct val="116900"/>
              </a:lnSpc>
              <a:spcBef>
                <a:spcPts val="2825"/>
              </a:spcBef>
            </a:pPr>
            <a:r>
              <a:rPr lang="en-US" sz="3800" b="1" dirty="0">
                <a:latin typeface="Times New Roman"/>
                <a:cs typeface="Times New Roman"/>
              </a:rPr>
              <a:t>TARGET</a:t>
            </a:r>
            <a:endParaRPr lang="en-US" sz="3800" b="1" dirty="0">
              <a:latin typeface="Arial Black"/>
              <a:cs typeface="Arial Black"/>
            </a:endParaRPr>
          </a:p>
          <a:p>
            <a:pPr marL="431800" marR="660400">
              <a:lnSpc>
                <a:spcPct val="116900"/>
              </a:lnSpc>
              <a:spcBef>
                <a:spcPts val="2825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users have a better knowledge about how these sorting algorithms work.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6EE2002-FCBC-6FE3-1398-F1628938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46" y="784414"/>
            <a:ext cx="16256507" cy="95123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F57F9-48F3-A6F1-BD2E-9A4DC6200ADB}"/>
              </a:ext>
            </a:extLst>
          </p:cNvPr>
          <p:cNvSpPr txBox="1"/>
          <p:nvPr/>
        </p:nvSpPr>
        <p:spPr>
          <a:xfrm>
            <a:off x="3260244" y="3995643"/>
            <a:ext cx="24773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Merge Sort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2510A-5B08-D27B-D0EF-117F1889C3BD}"/>
              </a:ext>
            </a:extLst>
          </p:cNvPr>
          <p:cNvSpPr txBox="1"/>
          <p:nvPr/>
        </p:nvSpPr>
        <p:spPr>
          <a:xfrm>
            <a:off x="7763512" y="3955950"/>
            <a:ext cx="27609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Counting Sort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FD98A-17DE-A151-CFB3-A77F305A4821}"/>
              </a:ext>
            </a:extLst>
          </p:cNvPr>
          <p:cNvSpPr txBox="1"/>
          <p:nvPr/>
        </p:nvSpPr>
        <p:spPr>
          <a:xfrm>
            <a:off x="12849384" y="3955950"/>
            <a:ext cx="2438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Radix Sort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1B6621-D286-33A4-4618-B19C17736AFC}"/>
              </a:ext>
            </a:extLst>
          </p:cNvPr>
          <p:cNvSpPr/>
          <p:nvPr/>
        </p:nvSpPr>
        <p:spPr>
          <a:xfrm>
            <a:off x="7859395" y="2337729"/>
            <a:ext cx="2452346" cy="1519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ình chữ nhật 35">
            <a:extLst>
              <a:ext uri="{FF2B5EF4-FFF2-40B4-BE49-F238E27FC236}">
                <a16:creationId xmlns:a16="http://schemas.microsoft.com/office/drawing/2014/main" id="{9488CDF1-E7A4-DFA3-5C16-498626FB3336}"/>
              </a:ext>
            </a:extLst>
          </p:cNvPr>
          <p:cNvSpPr/>
          <p:nvPr/>
        </p:nvSpPr>
        <p:spPr>
          <a:xfrm>
            <a:off x="8567958" y="2632769"/>
            <a:ext cx="316587" cy="95123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9" name="Hình chữ nhật 35">
            <a:extLst>
              <a:ext uri="{FF2B5EF4-FFF2-40B4-BE49-F238E27FC236}">
                <a16:creationId xmlns:a16="http://schemas.microsoft.com/office/drawing/2014/main" id="{F58914C9-1F0C-9BF4-5BDB-96DCE625B979}"/>
              </a:ext>
            </a:extLst>
          </p:cNvPr>
          <p:cNvSpPr/>
          <p:nvPr/>
        </p:nvSpPr>
        <p:spPr>
          <a:xfrm>
            <a:off x="9088013" y="3108384"/>
            <a:ext cx="316588" cy="475615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0" name="Hình chữ nhật 35">
            <a:extLst>
              <a:ext uri="{FF2B5EF4-FFF2-40B4-BE49-F238E27FC236}">
                <a16:creationId xmlns:a16="http://schemas.microsoft.com/office/drawing/2014/main" id="{8BBAC362-0FAF-5A40-C9C4-6D12E7AA613F}"/>
              </a:ext>
            </a:extLst>
          </p:cNvPr>
          <p:cNvSpPr/>
          <p:nvPr/>
        </p:nvSpPr>
        <p:spPr>
          <a:xfrm>
            <a:off x="9606001" y="2662625"/>
            <a:ext cx="316587" cy="95123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1" name="Hình chữ nhật 35">
            <a:extLst>
              <a:ext uri="{FF2B5EF4-FFF2-40B4-BE49-F238E27FC236}">
                <a16:creationId xmlns:a16="http://schemas.microsoft.com/office/drawing/2014/main" id="{DFDB7CA9-0D02-D3E8-FB70-5A59B60A1E96}"/>
              </a:ext>
            </a:extLst>
          </p:cNvPr>
          <p:cNvSpPr/>
          <p:nvPr/>
        </p:nvSpPr>
        <p:spPr>
          <a:xfrm>
            <a:off x="8024586" y="2857500"/>
            <a:ext cx="339904" cy="72650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2" name="Hình chữ nhật 35">
            <a:extLst>
              <a:ext uri="{FF2B5EF4-FFF2-40B4-BE49-F238E27FC236}">
                <a16:creationId xmlns:a16="http://schemas.microsoft.com/office/drawing/2014/main" id="{C3B0B03C-BD63-D205-CA43-E68B481996E0}"/>
              </a:ext>
            </a:extLst>
          </p:cNvPr>
          <p:cNvSpPr/>
          <p:nvPr/>
        </p:nvSpPr>
        <p:spPr>
          <a:xfrm>
            <a:off x="3959725" y="2628903"/>
            <a:ext cx="316587" cy="95123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3" name="Hình chữ nhật 35">
            <a:extLst>
              <a:ext uri="{FF2B5EF4-FFF2-40B4-BE49-F238E27FC236}">
                <a16:creationId xmlns:a16="http://schemas.microsoft.com/office/drawing/2014/main" id="{DFC13E31-6AB0-684B-93DE-C77F1C9C3E8E}"/>
              </a:ext>
            </a:extLst>
          </p:cNvPr>
          <p:cNvSpPr/>
          <p:nvPr/>
        </p:nvSpPr>
        <p:spPr>
          <a:xfrm>
            <a:off x="4479780" y="3104518"/>
            <a:ext cx="316588" cy="475615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4" name="Hình chữ nhật 35">
            <a:extLst>
              <a:ext uri="{FF2B5EF4-FFF2-40B4-BE49-F238E27FC236}">
                <a16:creationId xmlns:a16="http://schemas.microsoft.com/office/drawing/2014/main" id="{0D9B3513-434B-FC6F-A99F-7C09F3393797}"/>
              </a:ext>
            </a:extLst>
          </p:cNvPr>
          <p:cNvSpPr/>
          <p:nvPr/>
        </p:nvSpPr>
        <p:spPr>
          <a:xfrm>
            <a:off x="4984876" y="2609946"/>
            <a:ext cx="316587" cy="95123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5" name="Hình chữ nhật 35">
            <a:extLst>
              <a:ext uri="{FF2B5EF4-FFF2-40B4-BE49-F238E27FC236}">
                <a16:creationId xmlns:a16="http://schemas.microsoft.com/office/drawing/2014/main" id="{6700946D-4D17-02C5-3CA2-AE1561C5CB49}"/>
              </a:ext>
            </a:extLst>
          </p:cNvPr>
          <p:cNvSpPr/>
          <p:nvPr/>
        </p:nvSpPr>
        <p:spPr>
          <a:xfrm>
            <a:off x="3416353" y="2658760"/>
            <a:ext cx="316587" cy="921374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4" name="Hình chữ nhật 35">
            <a:extLst>
              <a:ext uri="{FF2B5EF4-FFF2-40B4-BE49-F238E27FC236}">
                <a16:creationId xmlns:a16="http://schemas.microsoft.com/office/drawing/2014/main" id="{5337E9CC-57C1-A16F-8D0A-83AC50E42AF4}"/>
              </a:ext>
            </a:extLst>
          </p:cNvPr>
          <p:cNvSpPr/>
          <p:nvPr/>
        </p:nvSpPr>
        <p:spPr>
          <a:xfrm>
            <a:off x="13649926" y="3026110"/>
            <a:ext cx="316587" cy="587744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5" name="Hình chữ nhật 35">
            <a:extLst>
              <a:ext uri="{FF2B5EF4-FFF2-40B4-BE49-F238E27FC236}">
                <a16:creationId xmlns:a16="http://schemas.microsoft.com/office/drawing/2014/main" id="{8C9DFE59-D512-08C7-1C94-4300605AB84F}"/>
              </a:ext>
            </a:extLst>
          </p:cNvPr>
          <p:cNvSpPr/>
          <p:nvPr/>
        </p:nvSpPr>
        <p:spPr>
          <a:xfrm>
            <a:off x="14169981" y="3138239"/>
            <a:ext cx="316588" cy="475615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6" name="Hình chữ nhật 35">
            <a:extLst>
              <a:ext uri="{FF2B5EF4-FFF2-40B4-BE49-F238E27FC236}">
                <a16:creationId xmlns:a16="http://schemas.microsoft.com/office/drawing/2014/main" id="{80658EA3-597D-AFCC-DA2F-2A011E96EC6F}"/>
              </a:ext>
            </a:extLst>
          </p:cNvPr>
          <p:cNvSpPr/>
          <p:nvPr/>
        </p:nvSpPr>
        <p:spPr>
          <a:xfrm>
            <a:off x="14687969" y="2692480"/>
            <a:ext cx="316587" cy="95123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7" name="Hình chữ nhật 35">
            <a:extLst>
              <a:ext uri="{FF2B5EF4-FFF2-40B4-BE49-F238E27FC236}">
                <a16:creationId xmlns:a16="http://schemas.microsoft.com/office/drawing/2014/main" id="{E0B7896B-2525-85AF-E9B6-FD144DC2EF28}"/>
              </a:ext>
            </a:extLst>
          </p:cNvPr>
          <p:cNvSpPr/>
          <p:nvPr/>
        </p:nvSpPr>
        <p:spPr>
          <a:xfrm>
            <a:off x="13106554" y="2692481"/>
            <a:ext cx="316587" cy="921374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58382" y="1028699"/>
            <a:ext cx="8801100" cy="8232775"/>
            <a:chOff x="8458382" y="1028699"/>
            <a:chExt cx="8801100" cy="8232775"/>
          </a:xfrm>
        </p:grpSpPr>
        <p:sp>
          <p:nvSpPr>
            <p:cNvPr id="3" name="object 3"/>
            <p:cNvSpPr/>
            <p:nvPr/>
          </p:nvSpPr>
          <p:spPr>
            <a:xfrm>
              <a:off x="15056540" y="1028699"/>
              <a:ext cx="2202745" cy="2197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58378" y="2336443"/>
              <a:ext cx="7505700" cy="6924675"/>
            </a:xfrm>
            <a:custGeom>
              <a:avLst/>
              <a:gdLst/>
              <a:ahLst/>
              <a:cxnLst/>
              <a:rect l="l" t="t" r="r" b="b"/>
              <a:pathLst>
                <a:path w="7505700" h="6924675">
                  <a:moveTo>
                    <a:pt x="7505700" y="0"/>
                  </a:moveTo>
                  <a:lnTo>
                    <a:pt x="0" y="0"/>
                  </a:lnTo>
                  <a:lnTo>
                    <a:pt x="0" y="6738798"/>
                  </a:lnTo>
                  <a:lnTo>
                    <a:pt x="0" y="6924675"/>
                  </a:lnTo>
                  <a:lnTo>
                    <a:pt x="7505700" y="6924675"/>
                  </a:lnTo>
                  <a:lnTo>
                    <a:pt x="7505700" y="6738798"/>
                  </a:lnTo>
                  <a:lnTo>
                    <a:pt x="7505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14775" y="2131514"/>
              <a:ext cx="7543800" cy="6943725"/>
            </a:xfrm>
            <a:custGeom>
              <a:avLst/>
              <a:gdLst/>
              <a:ahLst/>
              <a:cxnLst/>
              <a:rect l="l" t="t" r="r" b="b"/>
              <a:pathLst>
                <a:path w="7543800" h="6943725">
                  <a:moveTo>
                    <a:pt x="7543800" y="6943725"/>
                  </a:moveTo>
                  <a:lnTo>
                    <a:pt x="0" y="6943725"/>
                  </a:lnTo>
                  <a:lnTo>
                    <a:pt x="0" y="0"/>
                  </a:lnTo>
                  <a:lnTo>
                    <a:pt x="7543800" y="0"/>
                  </a:lnTo>
                  <a:lnTo>
                    <a:pt x="7543800" y="6943725"/>
                  </a:lnTo>
                  <a:close/>
                </a:path>
              </a:pathLst>
            </a:custGeom>
            <a:solidFill>
              <a:srgbClr val="1BE6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14383" y="7277557"/>
              <a:ext cx="304800" cy="19663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40279" y="1028699"/>
              <a:ext cx="1967864" cy="285750"/>
            </a:xfrm>
            <a:custGeom>
              <a:avLst/>
              <a:gdLst/>
              <a:ahLst/>
              <a:cxnLst/>
              <a:rect l="l" t="t" r="r" b="b"/>
              <a:pathLst>
                <a:path w="1967865" h="285750">
                  <a:moveTo>
                    <a:pt x="0" y="285749"/>
                  </a:moveTo>
                  <a:lnTo>
                    <a:pt x="0" y="167671"/>
                  </a:lnTo>
                  <a:lnTo>
                    <a:pt x="31488" y="164285"/>
                  </a:lnTo>
                  <a:lnTo>
                    <a:pt x="52467" y="153870"/>
                  </a:lnTo>
                  <a:lnTo>
                    <a:pt x="68081" y="136039"/>
                  </a:lnTo>
                  <a:lnTo>
                    <a:pt x="95899" y="89593"/>
                  </a:lnTo>
                  <a:lnTo>
                    <a:pt x="103183" y="77396"/>
                  </a:lnTo>
                  <a:lnTo>
                    <a:pt x="131169" y="43836"/>
                  </a:lnTo>
                  <a:lnTo>
                    <a:pt x="171675" y="16254"/>
                  </a:lnTo>
                  <a:lnTo>
                    <a:pt x="228950" y="1180"/>
                  </a:lnTo>
                  <a:lnTo>
                    <a:pt x="231931" y="0"/>
                  </a:lnTo>
                  <a:lnTo>
                    <a:pt x="316409" y="11732"/>
                  </a:lnTo>
                  <a:lnTo>
                    <a:pt x="357653" y="32764"/>
                  </a:lnTo>
                  <a:lnTo>
                    <a:pt x="388080" y="59974"/>
                  </a:lnTo>
                  <a:lnTo>
                    <a:pt x="426897" y="118078"/>
                  </a:lnTo>
                  <a:lnTo>
                    <a:pt x="246240" y="118078"/>
                  </a:lnTo>
                  <a:lnTo>
                    <a:pt x="227124" y="121094"/>
                  </a:lnTo>
                  <a:lnTo>
                    <a:pt x="213150" y="129369"/>
                  </a:lnTo>
                  <a:lnTo>
                    <a:pt x="200964" y="144396"/>
                  </a:lnTo>
                  <a:lnTo>
                    <a:pt x="169289" y="198088"/>
                  </a:lnTo>
                  <a:lnTo>
                    <a:pt x="144839" y="229638"/>
                  </a:lnTo>
                  <a:lnTo>
                    <a:pt x="110630" y="257788"/>
                  </a:lnTo>
                  <a:lnTo>
                    <a:pt x="63428" y="278003"/>
                  </a:lnTo>
                  <a:lnTo>
                    <a:pt x="0" y="285749"/>
                  </a:lnTo>
                  <a:close/>
                </a:path>
                <a:path w="1967865" h="285750">
                  <a:moveTo>
                    <a:pt x="679100" y="167671"/>
                  </a:moveTo>
                  <a:lnTo>
                    <a:pt x="491289" y="167671"/>
                  </a:lnTo>
                  <a:lnTo>
                    <a:pt x="522516" y="164285"/>
                  </a:lnTo>
                  <a:lnTo>
                    <a:pt x="543459" y="153870"/>
                  </a:lnTo>
                  <a:lnTo>
                    <a:pt x="559035" y="136039"/>
                  </a:lnTo>
                  <a:lnTo>
                    <a:pt x="574164" y="110403"/>
                  </a:lnTo>
                  <a:lnTo>
                    <a:pt x="593877" y="77396"/>
                  </a:lnTo>
                  <a:lnTo>
                    <a:pt x="621862" y="43836"/>
                  </a:lnTo>
                  <a:lnTo>
                    <a:pt x="662368" y="16254"/>
                  </a:lnTo>
                  <a:lnTo>
                    <a:pt x="719643" y="1180"/>
                  </a:lnTo>
                  <a:lnTo>
                    <a:pt x="723817" y="590"/>
                  </a:lnTo>
                  <a:lnTo>
                    <a:pt x="727394" y="0"/>
                  </a:lnTo>
                  <a:lnTo>
                    <a:pt x="807932" y="11505"/>
                  </a:lnTo>
                  <a:lnTo>
                    <a:pt x="849239" y="32509"/>
                  </a:lnTo>
                  <a:lnTo>
                    <a:pt x="879670" y="59804"/>
                  </a:lnTo>
                  <a:lnTo>
                    <a:pt x="918770" y="118078"/>
                  </a:lnTo>
                  <a:lnTo>
                    <a:pt x="738126" y="118078"/>
                  </a:lnTo>
                  <a:lnTo>
                    <a:pt x="719010" y="121094"/>
                  </a:lnTo>
                  <a:lnTo>
                    <a:pt x="705036" y="129369"/>
                  </a:lnTo>
                  <a:lnTo>
                    <a:pt x="692850" y="144396"/>
                  </a:lnTo>
                  <a:lnTo>
                    <a:pt x="679100" y="167671"/>
                  </a:lnTo>
                  <a:close/>
                </a:path>
                <a:path w="1967865" h="285750">
                  <a:moveTo>
                    <a:pt x="1170986" y="167671"/>
                  </a:moveTo>
                  <a:lnTo>
                    <a:pt x="983175" y="167671"/>
                  </a:lnTo>
                  <a:lnTo>
                    <a:pt x="1014654" y="164285"/>
                  </a:lnTo>
                  <a:lnTo>
                    <a:pt x="1035568" y="153870"/>
                  </a:lnTo>
                  <a:lnTo>
                    <a:pt x="1051005" y="136039"/>
                  </a:lnTo>
                  <a:lnTo>
                    <a:pt x="1066050" y="110403"/>
                  </a:lnTo>
                  <a:lnTo>
                    <a:pt x="1085763" y="77396"/>
                  </a:lnTo>
                  <a:lnTo>
                    <a:pt x="1113748" y="43836"/>
                  </a:lnTo>
                  <a:lnTo>
                    <a:pt x="1154254" y="16254"/>
                  </a:lnTo>
                  <a:lnTo>
                    <a:pt x="1211529" y="1180"/>
                  </a:lnTo>
                  <a:lnTo>
                    <a:pt x="1215703" y="590"/>
                  </a:lnTo>
                  <a:lnTo>
                    <a:pt x="1219280" y="0"/>
                  </a:lnTo>
                  <a:lnTo>
                    <a:pt x="1299222" y="11505"/>
                  </a:lnTo>
                  <a:lnTo>
                    <a:pt x="1340529" y="32509"/>
                  </a:lnTo>
                  <a:lnTo>
                    <a:pt x="1370960" y="59804"/>
                  </a:lnTo>
                  <a:lnTo>
                    <a:pt x="1410060" y="118078"/>
                  </a:lnTo>
                  <a:lnTo>
                    <a:pt x="1230012" y="118078"/>
                  </a:lnTo>
                  <a:lnTo>
                    <a:pt x="1210896" y="121094"/>
                  </a:lnTo>
                  <a:lnTo>
                    <a:pt x="1196922" y="129369"/>
                  </a:lnTo>
                  <a:lnTo>
                    <a:pt x="1184736" y="144396"/>
                  </a:lnTo>
                  <a:lnTo>
                    <a:pt x="1170986" y="167671"/>
                  </a:lnTo>
                  <a:close/>
                </a:path>
                <a:path w="1967865" h="285750">
                  <a:moveTo>
                    <a:pt x="1662872" y="167671"/>
                  </a:moveTo>
                  <a:lnTo>
                    <a:pt x="1474465" y="167671"/>
                  </a:lnTo>
                  <a:lnTo>
                    <a:pt x="1505692" y="164285"/>
                  </a:lnTo>
                  <a:lnTo>
                    <a:pt x="1526634" y="153870"/>
                  </a:lnTo>
                  <a:lnTo>
                    <a:pt x="1542211" y="136039"/>
                  </a:lnTo>
                  <a:lnTo>
                    <a:pt x="1557340" y="110403"/>
                  </a:lnTo>
                  <a:lnTo>
                    <a:pt x="1577137" y="77396"/>
                  </a:lnTo>
                  <a:lnTo>
                    <a:pt x="1605262" y="43836"/>
                  </a:lnTo>
                  <a:lnTo>
                    <a:pt x="1645796" y="16254"/>
                  </a:lnTo>
                  <a:lnTo>
                    <a:pt x="1702819" y="1180"/>
                  </a:lnTo>
                  <a:lnTo>
                    <a:pt x="1733226" y="0"/>
                  </a:lnTo>
                  <a:lnTo>
                    <a:pt x="1791690" y="11732"/>
                  </a:lnTo>
                  <a:lnTo>
                    <a:pt x="1833349" y="32764"/>
                  </a:lnTo>
                  <a:lnTo>
                    <a:pt x="1863962" y="59974"/>
                  </a:lnTo>
                  <a:lnTo>
                    <a:pt x="1886304" y="89649"/>
                  </a:lnTo>
                  <a:lnTo>
                    <a:pt x="1903151" y="118078"/>
                  </a:lnTo>
                  <a:lnTo>
                    <a:pt x="1721898" y="118078"/>
                  </a:lnTo>
                  <a:lnTo>
                    <a:pt x="1702782" y="121094"/>
                  </a:lnTo>
                  <a:lnTo>
                    <a:pt x="1688808" y="129369"/>
                  </a:lnTo>
                  <a:lnTo>
                    <a:pt x="1676622" y="144396"/>
                  </a:lnTo>
                  <a:lnTo>
                    <a:pt x="1662872" y="167671"/>
                  </a:lnTo>
                  <a:close/>
                </a:path>
                <a:path w="1967865" h="285750">
                  <a:moveTo>
                    <a:pt x="491885" y="285749"/>
                  </a:moveTo>
                  <a:lnTo>
                    <a:pt x="435702" y="278518"/>
                  </a:lnTo>
                  <a:lnTo>
                    <a:pt x="393427" y="259639"/>
                  </a:lnTo>
                  <a:lnTo>
                    <a:pt x="362371" y="233336"/>
                  </a:lnTo>
                  <a:lnTo>
                    <a:pt x="308788" y="150706"/>
                  </a:lnTo>
                  <a:lnTo>
                    <a:pt x="294087" y="133207"/>
                  </a:lnTo>
                  <a:lnTo>
                    <a:pt x="274691" y="122460"/>
                  </a:lnTo>
                  <a:lnTo>
                    <a:pt x="246240" y="118078"/>
                  </a:lnTo>
                  <a:lnTo>
                    <a:pt x="426897" y="118078"/>
                  </a:lnTo>
                  <a:lnTo>
                    <a:pt x="441318" y="142514"/>
                  </a:lnTo>
                  <a:lnTo>
                    <a:pt x="454174" y="157708"/>
                  </a:lnTo>
                  <a:lnTo>
                    <a:pt x="469489" y="165484"/>
                  </a:lnTo>
                  <a:lnTo>
                    <a:pt x="491289" y="167671"/>
                  </a:lnTo>
                  <a:lnTo>
                    <a:pt x="679100" y="167671"/>
                  </a:lnTo>
                  <a:lnTo>
                    <a:pt x="661175" y="198088"/>
                  </a:lnTo>
                  <a:lnTo>
                    <a:pt x="636725" y="229638"/>
                  </a:lnTo>
                  <a:lnTo>
                    <a:pt x="602516" y="257788"/>
                  </a:lnTo>
                  <a:lnTo>
                    <a:pt x="555314" y="278003"/>
                  </a:lnTo>
                  <a:lnTo>
                    <a:pt x="491885" y="285749"/>
                  </a:lnTo>
                  <a:close/>
                </a:path>
                <a:path w="1967865" h="285750">
                  <a:moveTo>
                    <a:pt x="983771" y="285749"/>
                  </a:moveTo>
                  <a:lnTo>
                    <a:pt x="927588" y="278518"/>
                  </a:lnTo>
                  <a:lnTo>
                    <a:pt x="885313" y="259639"/>
                  </a:lnTo>
                  <a:lnTo>
                    <a:pt x="854257" y="233336"/>
                  </a:lnTo>
                  <a:lnTo>
                    <a:pt x="815039" y="175346"/>
                  </a:lnTo>
                  <a:lnTo>
                    <a:pt x="800339" y="150623"/>
                  </a:lnTo>
                  <a:lnTo>
                    <a:pt x="785526" y="132985"/>
                  </a:lnTo>
                  <a:lnTo>
                    <a:pt x="766242" y="122211"/>
                  </a:lnTo>
                  <a:lnTo>
                    <a:pt x="738126" y="118078"/>
                  </a:lnTo>
                  <a:lnTo>
                    <a:pt x="918770" y="118078"/>
                  </a:lnTo>
                  <a:lnTo>
                    <a:pt x="933204" y="142514"/>
                  </a:lnTo>
                  <a:lnTo>
                    <a:pt x="946060" y="157708"/>
                  </a:lnTo>
                  <a:lnTo>
                    <a:pt x="961375" y="165484"/>
                  </a:lnTo>
                  <a:lnTo>
                    <a:pt x="983175" y="167671"/>
                  </a:lnTo>
                  <a:lnTo>
                    <a:pt x="1170986" y="167671"/>
                  </a:lnTo>
                  <a:lnTo>
                    <a:pt x="1153061" y="198088"/>
                  </a:lnTo>
                  <a:lnTo>
                    <a:pt x="1128611" y="229638"/>
                  </a:lnTo>
                  <a:lnTo>
                    <a:pt x="1094402" y="257788"/>
                  </a:lnTo>
                  <a:lnTo>
                    <a:pt x="1047200" y="278003"/>
                  </a:lnTo>
                  <a:lnTo>
                    <a:pt x="983771" y="285749"/>
                  </a:lnTo>
                  <a:close/>
                </a:path>
                <a:path w="1967865" h="285750">
                  <a:moveTo>
                    <a:pt x="1475657" y="285749"/>
                  </a:moveTo>
                  <a:lnTo>
                    <a:pt x="1419474" y="278518"/>
                  </a:lnTo>
                  <a:lnTo>
                    <a:pt x="1377199" y="259639"/>
                  </a:lnTo>
                  <a:lnTo>
                    <a:pt x="1346143" y="233336"/>
                  </a:lnTo>
                  <a:lnTo>
                    <a:pt x="1306925" y="175346"/>
                  </a:lnTo>
                  <a:lnTo>
                    <a:pt x="1292308" y="150623"/>
                  </a:lnTo>
                  <a:lnTo>
                    <a:pt x="1277636" y="132985"/>
                  </a:lnTo>
                  <a:lnTo>
                    <a:pt x="1258380" y="122211"/>
                  </a:lnTo>
                  <a:lnTo>
                    <a:pt x="1230012" y="118078"/>
                  </a:lnTo>
                  <a:lnTo>
                    <a:pt x="1410060" y="118078"/>
                  </a:lnTo>
                  <a:lnTo>
                    <a:pt x="1424494" y="142514"/>
                  </a:lnTo>
                  <a:lnTo>
                    <a:pt x="1437350" y="157708"/>
                  </a:lnTo>
                  <a:lnTo>
                    <a:pt x="1452665" y="165484"/>
                  </a:lnTo>
                  <a:lnTo>
                    <a:pt x="1474465" y="167671"/>
                  </a:lnTo>
                  <a:lnTo>
                    <a:pt x="1662872" y="167671"/>
                  </a:lnTo>
                  <a:lnTo>
                    <a:pt x="1644947" y="198088"/>
                  </a:lnTo>
                  <a:lnTo>
                    <a:pt x="1620497" y="229638"/>
                  </a:lnTo>
                  <a:lnTo>
                    <a:pt x="1586288" y="257788"/>
                  </a:lnTo>
                  <a:lnTo>
                    <a:pt x="1539086" y="278003"/>
                  </a:lnTo>
                  <a:lnTo>
                    <a:pt x="1475657" y="285749"/>
                  </a:lnTo>
                  <a:close/>
                </a:path>
                <a:path w="1967865" h="285750">
                  <a:moveTo>
                    <a:pt x="1967543" y="285749"/>
                  </a:moveTo>
                  <a:lnTo>
                    <a:pt x="1911417" y="278518"/>
                  </a:lnTo>
                  <a:lnTo>
                    <a:pt x="1869257" y="259639"/>
                  </a:lnTo>
                  <a:lnTo>
                    <a:pt x="1838286" y="233336"/>
                  </a:lnTo>
                  <a:lnTo>
                    <a:pt x="1798811" y="175346"/>
                  </a:lnTo>
                  <a:lnTo>
                    <a:pt x="1784446" y="150623"/>
                  </a:lnTo>
                  <a:lnTo>
                    <a:pt x="1769745" y="132985"/>
                  </a:lnTo>
                  <a:lnTo>
                    <a:pt x="1750349" y="122211"/>
                  </a:lnTo>
                  <a:lnTo>
                    <a:pt x="1721898" y="118078"/>
                  </a:lnTo>
                  <a:lnTo>
                    <a:pt x="1903151" y="118078"/>
                  </a:lnTo>
                  <a:lnTo>
                    <a:pt x="1917572" y="142514"/>
                  </a:lnTo>
                  <a:lnTo>
                    <a:pt x="1930428" y="157708"/>
                  </a:lnTo>
                  <a:lnTo>
                    <a:pt x="1945744" y="165484"/>
                  </a:lnTo>
                  <a:lnTo>
                    <a:pt x="1967543" y="167671"/>
                  </a:lnTo>
                  <a:lnTo>
                    <a:pt x="1967543" y="285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08837" y="1084537"/>
            <a:ext cx="6599236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6000" b="1" dirty="0"/>
              <a:t>Use case diagram</a:t>
            </a:r>
            <a:endParaRPr sz="6000" b="1" dirty="0"/>
          </a:p>
        </p:txBody>
      </p:sp>
      <p:sp>
        <p:nvSpPr>
          <p:cNvPr id="10" name="object 10"/>
          <p:cNvSpPr txBox="1">
            <a:spLocks noGrp="1"/>
          </p:cNvSpPr>
          <p:nvPr>
            <p:ph sz="half" idx="3"/>
          </p:nvPr>
        </p:nvSpPr>
        <p:spPr>
          <a:xfrm>
            <a:off x="9354799" y="2600723"/>
            <a:ext cx="5071109" cy="4733988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355"/>
              </a:spcBef>
            </a:pPr>
            <a:r>
              <a:rPr lang="en-US" sz="2600" dirty="0">
                <a:latin typeface="Arial Black"/>
                <a:cs typeface="Arial Black"/>
              </a:rPr>
              <a:t>User choose one sort type to start visualizing</a:t>
            </a:r>
          </a:p>
          <a:p>
            <a:pPr>
              <a:lnSpc>
                <a:spcPct val="100000"/>
              </a:lnSpc>
              <a:spcBef>
                <a:spcPts val="2355"/>
              </a:spcBef>
            </a:pPr>
            <a:r>
              <a:rPr lang="en-US" sz="2600" dirty="0">
                <a:latin typeface="Arial Black"/>
                <a:cs typeface="Arial Black"/>
              </a:rPr>
              <a:t>User choose the number of elements of the array then </a:t>
            </a:r>
          </a:p>
          <a:p>
            <a:pPr>
              <a:lnSpc>
                <a:spcPct val="100000"/>
              </a:lnSpc>
              <a:spcBef>
                <a:spcPts val="2355"/>
              </a:spcBef>
            </a:pPr>
            <a:r>
              <a:rPr lang="en-US" sz="2600" dirty="0">
                <a:latin typeface="Arial Black"/>
                <a:cs typeface="Arial Black"/>
              </a:rPr>
              <a:t>+ Create the array randomly</a:t>
            </a:r>
          </a:p>
          <a:p>
            <a:pPr>
              <a:lnSpc>
                <a:spcPct val="100000"/>
              </a:lnSpc>
              <a:spcBef>
                <a:spcPts val="2355"/>
              </a:spcBef>
            </a:pPr>
            <a:r>
              <a:rPr lang="en-US" sz="2600" dirty="0">
                <a:latin typeface="Arial Black"/>
                <a:cs typeface="Arial Black"/>
              </a:rPr>
              <a:t>+ Input each element manually</a:t>
            </a:r>
          </a:p>
          <a:p>
            <a:pPr>
              <a:lnSpc>
                <a:spcPct val="100000"/>
              </a:lnSpc>
              <a:spcBef>
                <a:spcPts val="2355"/>
              </a:spcBef>
            </a:pPr>
            <a:endParaRPr lang="en-US" sz="2600" dirty="0">
              <a:latin typeface="Arial Black"/>
              <a:cs typeface="Arial Black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1C83FB7-A0B8-EF5E-D8F2-6D6BF47D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t="8018" r="10006" b="5764"/>
          <a:stretch/>
        </p:blipFill>
        <p:spPr>
          <a:xfrm>
            <a:off x="108069" y="2152180"/>
            <a:ext cx="8178802" cy="711240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1BC2F87-B3BA-BEB6-303F-9A4006C7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44" y="522953"/>
            <a:ext cx="16256507" cy="951230"/>
          </a:xfrm>
        </p:spPr>
        <p:txBody>
          <a:bodyPr/>
          <a:lstStyle/>
          <a:p>
            <a:r>
              <a:rPr lang="en-US" b="1" dirty="0"/>
              <a:t>General Class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5F6C08F-5B8B-8044-0269-88348E7C6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51" y="1412820"/>
            <a:ext cx="15567250" cy="86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8356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399F6B4-F85F-9C76-1CF6-FD686C10D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8" y="0"/>
            <a:ext cx="1677338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2519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259907-D152-3EA9-3D84-33B07DE88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14554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371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883410" y="1156583"/>
            <a:ext cx="19155663" cy="9464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352530">
              <a:lnSpc>
                <a:spcPct val="100000"/>
              </a:lnSpc>
              <a:spcBef>
                <a:spcPts val="120"/>
              </a:spcBef>
            </a:pPr>
            <a:r>
              <a:rPr lang="en-US" b="1" dirty="0"/>
              <a:t>OOP Techniques</a:t>
            </a:r>
            <a:endParaRPr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1028700" y="1028699"/>
            <a:ext cx="8120024" cy="8234337"/>
            <a:chOff x="1028700" y="1028699"/>
            <a:chExt cx="8120024" cy="8234337"/>
          </a:xfrm>
        </p:grpSpPr>
        <p:sp>
          <p:nvSpPr>
            <p:cNvPr id="4" name="object 4"/>
            <p:cNvSpPr/>
            <p:nvPr/>
          </p:nvSpPr>
          <p:spPr>
            <a:xfrm>
              <a:off x="1290599" y="1290611"/>
              <a:ext cx="7858125" cy="7972425"/>
            </a:xfrm>
            <a:custGeom>
              <a:avLst/>
              <a:gdLst/>
              <a:ahLst/>
              <a:cxnLst/>
              <a:rect l="l" t="t" r="r" b="b"/>
              <a:pathLst>
                <a:path w="7858125" h="7972425">
                  <a:moveTo>
                    <a:pt x="7858125" y="0"/>
                  </a:moveTo>
                  <a:lnTo>
                    <a:pt x="0" y="0"/>
                  </a:lnTo>
                  <a:lnTo>
                    <a:pt x="0" y="7710525"/>
                  </a:lnTo>
                  <a:lnTo>
                    <a:pt x="0" y="7972425"/>
                  </a:lnTo>
                  <a:lnTo>
                    <a:pt x="7858125" y="7972425"/>
                  </a:lnTo>
                  <a:lnTo>
                    <a:pt x="7858125" y="7710525"/>
                  </a:lnTo>
                  <a:lnTo>
                    <a:pt x="7858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00" y="1028699"/>
              <a:ext cx="7829550" cy="7972425"/>
            </a:xfrm>
            <a:custGeom>
              <a:avLst/>
              <a:gdLst/>
              <a:ahLst/>
              <a:cxnLst/>
              <a:rect l="l" t="t" r="r" b="b"/>
              <a:pathLst>
                <a:path w="7829550" h="7972425">
                  <a:moveTo>
                    <a:pt x="7829550" y="7972425"/>
                  </a:moveTo>
                  <a:lnTo>
                    <a:pt x="0" y="7972425"/>
                  </a:lnTo>
                  <a:lnTo>
                    <a:pt x="0" y="0"/>
                  </a:lnTo>
                  <a:lnTo>
                    <a:pt x="7829550" y="0"/>
                  </a:lnTo>
                  <a:lnTo>
                    <a:pt x="7829550" y="7972425"/>
                  </a:lnTo>
                  <a:close/>
                </a:path>
              </a:pathLst>
            </a:custGeom>
            <a:solidFill>
              <a:srgbClr val="1BE6D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89301" y="1322697"/>
            <a:ext cx="4306699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lang="en-US" sz="4000" dirty="0">
                <a:latin typeface="Arial Black"/>
                <a:cs typeface="Arial Black"/>
              </a:rPr>
              <a:t>Inheritance</a:t>
            </a:r>
            <a:endParaRPr sz="400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9300" y="4582725"/>
            <a:ext cx="1967864" cy="285750"/>
          </a:xfrm>
          <a:custGeom>
            <a:avLst/>
            <a:gdLst/>
            <a:ahLst/>
            <a:cxnLst/>
            <a:rect l="l" t="t" r="r" b="b"/>
            <a:pathLst>
              <a:path w="1967864" h="285750">
                <a:moveTo>
                  <a:pt x="0" y="285749"/>
                </a:moveTo>
                <a:lnTo>
                  <a:pt x="0" y="167671"/>
                </a:lnTo>
                <a:lnTo>
                  <a:pt x="31488" y="164285"/>
                </a:lnTo>
                <a:lnTo>
                  <a:pt x="52467" y="153870"/>
                </a:lnTo>
                <a:lnTo>
                  <a:pt x="68081" y="136039"/>
                </a:lnTo>
                <a:lnTo>
                  <a:pt x="95899" y="89593"/>
                </a:lnTo>
                <a:lnTo>
                  <a:pt x="103183" y="77396"/>
                </a:lnTo>
                <a:lnTo>
                  <a:pt x="131169" y="43836"/>
                </a:lnTo>
                <a:lnTo>
                  <a:pt x="171675" y="16254"/>
                </a:lnTo>
                <a:lnTo>
                  <a:pt x="228950" y="1180"/>
                </a:lnTo>
                <a:lnTo>
                  <a:pt x="231931" y="0"/>
                </a:lnTo>
                <a:lnTo>
                  <a:pt x="316409" y="11732"/>
                </a:lnTo>
                <a:lnTo>
                  <a:pt x="357653" y="32764"/>
                </a:lnTo>
                <a:lnTo>
                  <a:pt x="388080" y="59974"/>
                </a:lnTo>
                <a:lnTo>
                  <a:pt x="426897" y="118078"/>
                </a:lnTo>
                <a:lnTo>
                  <a:pt x="246240" y="118078"/>
                </a:lnTo>
                <a:lnTo>
                  <a:pt x="227124" y="121094"/>
                </a:lnTo>
                <a:lnTo>
                  <a:pt x="213150" y="129369"/>
                </a:lnTo>
                <a:lnTo>
                  <a:pt x="200964" y="144396"/>
                </a:lnTo>
                <a:lnTo>
                  <a:pt x="169289" y="198088"/>
                </a:lnTo>
                <a:lnTo>
                  <a:pt x="144839" y="229638"/>
                </a:lnTo>
                <a:lnTo>
                  <a:pt x="110630" y="257788"/>
                </a:lnTo>
                <a:lnTo>
                  <a:pt x="63428" y="278003"/>
                </a:lnTo>
                <a:lnTo>
                  <a:pt x="0" y="285749"/>
                </a:lnTo>
                <a:close/>
              </a:path>
              <a:path w="1967864" h="285750">
                <a:moveTo>
                  <a:pt x="679100" y="167671"/>
                </a:moveTo>
                <a:lnTo>
                  <a:pt x="491289" y="167671"/>
                </a:lnTo>
                <a:lnTo>
                  <a:pt x="522516" y="164285"/>
                </a:lnTo>
                <a:lnTo>
                  <a:pt x="543459" y="153870"/>
                </a:lnTo>
                <a:lnTo>
                  <a:pt x="559035" y="136039"/>
                </a:lnTo>
                <a:lnTo>
                  <a:pt x="574164" y="110403"/>
                </a:lnTo>
                <a:lnTo>
                  <a:pt x="593877" y="77396"/>
                </a:lnTo>
                <a:lnTo>
                  <a:pt x="621862" y="43836"/>
                </a:lnTo>
                <a:lnTo>
                  <a:pt x="662368" y="16254"/>
                </a:lnTo>
                <a:lnTo>
                  <a:pt x="719643" y="1180"/>
                </a:lnTo>
                <a:lnTo>
                  <a:pt x="723817" y="590"/>
                </a:lnTo>
                <a:lnTo>
                  <a:pt x="727394" y="0"/>
                </a:lnTo>
                <a:lnTo>
                  <a:pt x="807932" y="11505"/>
                </a:lnTo>
                <a:lnTo>
                  <a:pt x="849239" y="32509"/>
                </a:lnTo>
                <a:lnTo>
                  <a:pt x="879670" y="59804"/>
                </a:lnTo>
                <a:lnTo>
                  <a:pt x="918770" y="118078"/>
                </a:lnTo>
                <a:lnTo>
                  <a:pt x="738126" y="118078"/>
                </a:lnTo>
                <a:lnTo>
                  <a:pt x="719010" y="121094"/>
                </a:lnTo>
                <a:lnTo>
                  <a:pt x="705036" y="129369"/>
                </a:lnTo>
                <a:lnTo>
                  <a:pt x="692850" y="144396"/>
                </a:lnTo>
                <a:lnTo>
                  <a:pt x="679100" y="167671"/>
                </a:lnTo>
                <a:close/>
              </a:path>
              <a:path w="1967864" h="285750">
                <a:moveTo>
                  <a:pt x="1170986" y="167671"/>
                </a:moveTo>
                <a:lnTo>
                  <a:pt x="983175" y="167671"/>
                </a:lnTo>
                <a:lnTo>
                  <a:pt x="1014654" y="164285"/>
                </a:lnTo>
                <a:lnTo>
                  <a:pt x="1035568" y="153870"/>
                </a:lnTo>
                <a:lnTo>
                  <a:pt x="1051005" y="136039"/>
                </a:lnTo>
                <a:lnTo>
                  <a:pt x="1066050" y="110403"/>
                </a:lnTo>
                <a:lnTo>
                  <a:pt x="1085763" y="77396"/>
                </a:lnTo>
                <a:lnTo>
                  <a:pt x="1113748" y="43836"/>
                </a:lnTo>
                <a:lnTo>
                  <a:pt x="1154254" y="16254"/>
                </a:lnTo>
                <a:lnTo>
                  <a:pt x="1211529" y="1180"/>
                </a:lnTo>
                <a:lnTo>
                  <a:pt x="1215703" y="590"/>
                </a:lnTo>
                <a:lnTo>
                  <a:pt x="1219280" y="0"/>
                </a:lnTo>
                <a:lnTo>
                  <a:pt x="1299222" y="11505"/>
                </a:lnTo>
                <a:lnTo>
                  <a:pt x="1340529" y="32509"/>
                </a:lnTo>
                <a:lnTo>
                  <a:pt x="1370960" y="59804"/>
                </a:lnTo>
                <a:lnTo>
                  <a:pt x="1410060" y="118078"/>
                </a:lnTo>
                <a:lnTo>
                  <a:pt x="1230012" y="118078"/>
                </a:lnTo>
                <a:lnTo>
                  <a:pt x="1210896" y="121094"/>
                </a:lnTo>
                <a:lnTo>
                  <a:pt x="1196922" y="129369"/>
                </a:lnTo>
                <a:lnTo>
                  <a:pt x="1184736" y="144396"/>
                </a:lnTo>
                <a:lnTo>
                  <a:pt x="1170986" y="167671"/>
                </a:lnTo>
                <a:close/>
              </a:path>
              <a:path w="1967864" h="285750">
                <a:moveTo>
                  <a:pt x="1662872" y="167671"/>
                </a:moveTo>
                <a:lnTo>
                  <a:pt x="1474465" y="167671"/>
                </a:lnTo>
                <a:lnTo>
                  <a:pt x="1505692" y="164285"/>
                </a:lnTo>
                <a:lnTo>
                  <a:pt x="1526634" y="153870"/>
                </a:lnTo>
                <a:lnTo>
                  <a:pt x="1542211" y="136039"/>
                </a:lnTo>
                <a:lnTo>
                  <a:pt x="1557340" y="110403"/>
                </a:lnTo>
                <a:lnTo>
                  <a:pt x="1577137" y="77396"/>
                </a:lnTo>
                <a:lnTo>
                  <a:pt x="1605262" y="43836"/>
                </a:lnTo>
                <a:lnTo>
                  <a:pt x="1645796" y="16254"/>
                </a:lnTo>
                <a:lnTo>
                  <a:pt x="1702819" y="1180"/>
                </a:lnTo>
                <a:lnTo>
                  <a:pt x="1733226" y="0"/>
                </a:lnTo>
                <a:lnTo>
                  <a:pt x="1791690" y="11732"/>
                </a:lnTo>
                <a:lnTo>
                  <a:pt x="1833349" y="32764"/>
                </a:lnTo>
                <a:lnTo>
                  <a:pt x="1863962" y="59974"/>
                </a:lnTo>
                <a:lnTo>
                  <a:pt x="1886304" y="89649"/>
                </a:lnTo>
                <a:lnTo>
                  <a:pt x="1903151" y="118078"/>
                </a:lnTo>
                <a:lnTo>
                  <a:pt x="1721898" y="118078"/>
                </a:lnTo>
                <a:lnTo>
                  <a:pt x="1702782" y="121094"/>
                </a:lnTo>
                <a:lnTo>
                  <a:pt x="1688808" y="129369"/>
                </a:lnTo>
                <a:lnTo>
                  <a:pt x="1676622" y="144396"/>
                </a:lnTo>
                <a:lnTo>
                  <a:pt x="1662872" y="167671"/>
                </a:lnTo>
                <a:close/>
              </a:path>
              <a:path w="1967864" h="285750">
                <a:moveTo>
                  <a:pt x="491885" y="285749"/>
                </a:moveTo>
                <a:lnTo>
                  <a:pt x="435702" y="278518"/>
                </a:lnTo>
                <a:lnTo>
                  <a:pt x="393427" y="259639"/>
                </a:lnTo>
                <a:lnTo>
                  <a:pt x="362371" y="233336"/>
                </a:lnTo>
                <a:lnTo>
                  <a:pt x="308788" y="150706"/>
                </a:lnTo>
                <a:lnTo>
                  <a:pt x="294087" y="133207"/>
                </a:lnTo>
                <a:lnTo>
                  <a:pt x="274691" y="122460"/>
                </a:lnTo>
                <a:lnTo>
                  <a:pt x="246240" y="118078"/>
                </a:lnTo>
                <a:lnTo>
                  <a:pt x="426897" y="118078"/>
                </a:lnTo>
                <a:lnTo>
                  <a:pt x="441318" y="142514"/>
                </a:lnTo>
                <a:lnTo>
                  <a:pt x="454174" y="157708"/>
                </a:lnTo>
                <a:lnTo>
                  <a:pt x="469489" y="165484"/>
                </a:lnTo>
                <a:lnTo>
                  <a:pt x="491289" y="167671"/>
                </a:lnTo>
                <a:lnTo>
                  <a:pt x="679100" y="167671"/>
                </a:lnTo>
                <a:lnTo>
                  <a:pt x="661175" y="198088"/>
                </a:lnTo>
                <a:lnTo>
                  <a:pt x="636725" y="229638"/>
                </a:lnTo>
                <a:lnTo>
                  <a:pt x="602516" y="257788"/>
                </a:lnTo>
                <a:lnTo>
                  <a:pt x="555314" y="278003"/>
                </a:lnTo>
                <a:lnTo>
                  <a:pt x="491885" y="285749"/>
                </a:lnTo>
                <a:close/>
              </a:path>
              <a:path w="1967864" h="285750">
                <a:moveTo>
                  <a:pt x="983771" y="285749"/>
                </a:moveTo>
                <a:lnTo>
                  <a:pt x="927588" y="278518"/>
                </a:lnTo>
                <a:lnTo>
                  <a:pt x="885313" y="259639"/>
                </a:lnTo>
                <a:lnTo>
                  <a:pt x="854257" y="233336"/>
                </a:lnTo>
                <a:lnTo>
                  <a:pt x="815039" y="175346"/>
                </a:lnTo>
                <a:lnTo>
                  <a:pt x="800339" y="150623"/>
                </a:lnTo>
                <a:lnTo>
                  <a:pt x="785526" y="132985"/>
                </a:lnTo>
                <a:lnTo>
                  <a:pt x="766242" y="122211"/>
                </a:lnTo>
                <a:lnTo>
                  <a:pt x="738126" y="118078"/>
                </a:lnTo>
                <a:lnTo>
                  <a:pt x="918770" y="118078"/>
                </a:lnTo>
                <a:lnTo>
                  <a:pt x="933204" y="142514"/>
                </a:lnTo>
                <a:lnTo>
                  <a:pt x="946060" y="157708"/>
                </a:lnTo>
                <a:lnTo>
                  <a:pt x="961375" y="165484"/>
                </a:lnTo>
                <a:lnTo>
                  <a:pt x="983175" y="167671"/>
                </a:lnTo>
                <a:lnTo>
                  <a:pt x="1170986" y="167671"/>
                </a:lnTo>
                <a:lnTo>
                  <a:pt x="1153061" y="198088"/>
                </a:lnTo>
                <a:lnTo>
                  <a:pt x="1128611" y="229638"/>
                </a:lnTo>
                <a:lnTo>
                  <a:pt x="1094402" y="257788"/>
                </a:lnTo>
                <a:lnTo>
                  <a:pt x="1047200" y="278003"/>
                </a:lnTo>
                <a:lnTo>
                  <a:pt x="983771" y="285749"/>
                </a:lnTo>
                <a:close/>
              </a:path>
              <a:path w="1967864" h="285750">
                <a:moveTo>
                  <a:pt x="1475657" y="285749"/>
                </a:moveTo>
                <a:lnTo>
                  <a:pt x="1419474" y="278518"/>
                </a:lnTo>
                <a:lnTo>
                  <a:pt x="1377199" y="259639"/>
                </a:lnTo>
                <a:lnTo>
                  <a:pt x="1346143" y="233336"/>
                </a:lnTo>
                <a:lnTo>
                  <a:pt x="1306925" y="175346"/>
                </a:lnTo>
                <a:lnTo>
                  <a:pt x="1292308" y="150623"/>
                </a:lnTo>
                <a:lnTo>
                  <a:pt x="1277636" y="132985"/>
                </a:lnTo>
                <a:lnTo>
                  <a:pt x="1258380" y="122211"/>
                </a:lnTo>
                <a:lnTo>
                  <a:pt x="1230012" y="118078"/>
                </a:lnTo>
                <a:lnTo>
                  <a:pt x="1410060" y="118078"/>
                </a:lnTo>
                <a:lnTo>
                  <a:pt x="1424494" y="142514"/>
                </a:lnTo>
                <a:lnTo>
                  <a:pt x="1437350" y="157708"/>
                </a:lnTo>
                <a:lnTo>
                  <a:pt x="1452665" y="165484"/>
                </a:lnTo>
                <a:lnTo>
                  <a:pt x="1474465" y="167671"/>
                </a:lnTo>
                <a:lnTo>
                  <a:pt x="1662872" y="167671"/>
                </a:lnTo>
                <a:lnTo>
                  <a:pt x="1644947" y="198088"/>
                </a:lnTo>
                <a:lnTo>
                  <a:pt x="1620497" y="229638"/>
                </a:lnTo>
                <a:lnTo>
                  <a:pt x="1586288" y="257788"/>
                </a:lnTo>
                <a:lnTo>
                  <a:pt x="1539086" y="278003"/>
                </a:lnTo>
                <a:lnTo>
                  <a:pt x="1475657" y="285749"/>
                </a:lnTo>
                <a:close/>
              </a:path>
              <a:path w="1967864" h="285750">
                <a:moveTo>
                  <a:pt x="1967543" y="285749"/>
                </a:moveTo>
                <a:lnTo>
                  <a:pt x="1911417" y="278518"/>
                </a:lnTo>
                <a:lnTo>
                  <a:pt x="1869257" y="259639"/>
                </a:lnTo>
                <a:lnTo>
                  <a:pt x="1838286" y="233336"/>
                </a:lnTo>
                <a:lnTo>
                  <a:pt x="1798811" y="175346"/>
                </a:lnTo>
                <a:lnTo>
                  <a:pt x="1784446" y="150623"/>
                </a:lnTo>
                <a:lnTo>
                  <a:pt x="1769745" y="132985"/>
                </a:lnTo>
                <a:lnTo>
                  <a:pt x="1750349" y="122211"/>
                </a:lnTo>
                <a:lnTo>
                  <a:pt x="1721898" y="118078"/>
                </a:lnTo>
                <a:lnTo>
                  <a:pt x="1903151" y="118078"/>
                </a:lnTo>
                <a:lnTo>
                  <a:pt x="1917572" y="142514"/>
                </a:lnTo>
                <a:lnTo>
                  <a:pt x="1930428" y="157708"/>
                </a:lnTo>
                <a:lnTo>
                  <a:pt x="1945744" y="165484"/>
                </a:lnTo>
                <a:lnTo>
                  <a:pt x="1967543" y="167671"/>
                </a:lnTo>
                <a:lnTo>
                  <a:pt x="1967543" y="285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8D19E2-1256-D07C-5107-FA141FC4CC11}"/>
              </a:ext>
            </a:extLst>
          </p:cNvPr>
          <p:cNvSpPr txBox="1"/>
          <p:nvPr/>
        </p:nvSpPr>
        <p:spPr>
          <a:xfrm>
            <a:off x="1789300" y="2104548"/>
            <a:ext cx="58306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sort types inherit from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class.</a:t>
            </a:r>
          </a:p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InitialElementBoxs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inherits from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ElementBoxs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6F01E726-AFEC-9F25-B264-07C82C2C7C3E}"/>
              </a:ext>
            </a:extLst>
          </p:cNvPr>
          <p:cNvSpPr txBox="1"/>
          <p:nvPr/>
        </p:nvSpPr>
        <p:spPr>
          <a:xfrm>
            <a:off x="1789301" y="5102414"/>
            <a:ext cx="4306699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lang="en-US" sz="4000" dirty="0">
                <a:latin typeface="Arial Black"/>
                <a:cs typeface="Arial Black"/>
              </a:rPr>
              <a:t>Polymorphism</a:t>
            </a:r>
            <a:endParaRPr sz="4000" dirty="0">
              <a:latin typeface="Arial Black"/>
              <a:cs typeface="Arial Blac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C41148-5D0D-F345-D899-8ED1DF91310A}"/>
              </a:ext>
            </a:extLst>
          </p:cNvPr>
          <p:cNvSpPr txBox="1"/>
          <p:nvPr/>
        </p:nvSpPr>
        <p:spPr>
          <a:xfrm>
            <a:off x="1775445" y="5956937"/>
            <a:ext cx="55397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specific sort algorithms are upcasted to the abstract class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used in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SortFrame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attribute (algorithm: Sort)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956713C-56D6-FC4F-D22E-A47CA62BA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096" y="2405715"/>
            <a:ext cx="8762686" cy="57422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595633" y="1045733"/>
            <a:ext cx="2202745" cy="219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97471" y="2353477"/>
            <a:ext cx="7505700" cy="6924675"/>
          </a:xfrm>
          <a:custGeom>
            <a:avLst/>
            <a:gdLst/>
            <a:ahLst/>
            <a:cxnLst/>
            <a:rect l="l" t="t" r="r" b="b"/>
            <a:pathLst>
              <a:path w="7505700" h="6924675">
                <a:moveTo>
                  <a:pt x="7505700" y="0"/>
                </a:moveTo>
                <a:lnTo>
                  <a:pt x="0" y="0"/>
                </a:lnTo>
                <a:lnTo>
                  <a:pt x="0" y="6738798"/>
                </a:lnTo>
                <a:lnTo>
                  <a:pt x="0" y="6924675"/>
                </a:lnTo>
                <a:lnTo>
                  <a:pt x="7505700" y="6924675"/>
                </a:lnTo>
                <a:lnTo>
                  <a:pt x="7505700" y="6738798"/>
                </a:lnTo>
                <a:lnTo>
                  <a:pt x="7505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53868" y="2148548"/>
            <a:ext cx="7543800" cy="6943725"/>
          </a:xfrm>
          <a:custGeom>
            <a:avLst/>
            <a:gdLst/>
            <a:ahLst/>
            <a:cxnLst/>
            <a:rect l="l" t="t" r="r" b="b"/>
            <a:pathLst>
              <a:path w="7543800" h="6943725">
                <a:moveTo>
                  <a:pt x="7543800" y="6943725"/>
                </a:moveTo>
                <a:lnTo>
                  <a:pt x="0" y="6943725"/>
                </a:lnTo>
                <a:lnTo>
                  <a:pt x="0" y="0"/>
                </a:lnTo>
                <a:lnTo>
                  <a:pt x="7543800" y="0"/>
                </a:lnTo>
                <a:lnTo>
                  <a:pt x="7543800" y="6943725"/>
                </a:lnTo>
                <a:close/>
              </a:path>
            </a:pathLst>
          </a:custGeom>
          <a:solidFill>
            <a:srgbClr val="1BE6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53476" y="7294591"/>
            <a:ext cx="304800" cy="1966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79372" y="1045733"/>
            <a:ext cx="1967864" cy="285750"/>
          </a:xfrm>
          <a:custGeom>
            <a:avLst/>
            <a:gdLst/>
            <a:ahLst/>
            <a:cxnLst/>
            <a:rect l="l" t="t" r="r" b="b"/>
            <a:pathLst>
              <a:path w="1967865" h="285750">
                <a:moveTo>
                  <a:pt x="0" y="285749"/>
                </a:moveTo>
                <a:lnTo>
                  <a:pt x="0" y="167671"/>
                </a:lnTo>
                <a:lnTo>
                  <a:pt x="31488" y="164285"/>
                </a:lnTo>
                <a:lnTo>
                  <a:pt x="52467" y="153870"/>
                </a:lnTo>
                <a:lnTo>
                  <a:pt x="68081" y="136039"/>
                </a:lnTo>
                <a:lnTo>
                  <a:pt x="95899" y="89593"/>
                </a:lnTo>
                <a:lnTo>
                  <a:pt x="103183" y="77396"/>
                </a:lnTo>
                <a:lnTo>
                  <a:pt x="131169" y="43836"/>
                </a:lnTo>
                <a:lnTo>
                  <a:pt x="171675" y="16254"/>
                </a:lnTo>
                <a:lnTo>
                  <a:pt x="228950" y="1180"/>
                </a:lnTo>
                <a:lnTo>
                  <a:pt x="231931" y="0"/>
                </a:lnTo>
                <a:lnTo>
                  <a:pt x="316409" y="11732"/>
                </a:lnTo>
                <a:lnTo>
                  <a:pt x="357653" y="32764"/>
                </a:lnTo>
                <a:lnTo>
                  <a:pt x="388080" y="59974"/>
                </a:lnTo>
                <a:lnTo>
                  <a:pt x="426897" y="118078"/>
                </a:lnTo>
                <a:lnTo>
                  <a:pt x="246240" y="118078"/>
                </a:lnTo>
                <a:lnTo>
                  <a:pt x="227124" y="121094"/>
                </a:lnTo>
                <a:lnTo>
                  <a:pt x="213150" y="129369"/>
                </a:lnTo>
                <a:lnTo>
                  <a:pt x="200964" y="144396"/>
                </a:lnTo>
                <a:lnTo>
                  <a:pt x="169289" y="198088"/>
                </a:lnTo>
                <a:lnTo>
                  <a:pt x="144839" y="229638"/>
                </a:lnTo>
                <a:lnTo>
                  <a:pt x="110630" y="257788"/>
                </a:lnTo>
                <a:lnTo>
                  <a:pt x="63428" y="278003"/>
                </a:lnTo>
                <a:lnTo>
                  <a:pt x="0" y="285749"/>
                </a:lnTo>
                <a:close/>
              </a:path>
              <a:path w="1967865" h="285750">
                <a:moveTo>
                  <a:pt x="679100" y="167671"/>
                </a:moveTo>
                <a:lnTo>
                  <a:pt x="491289" y="167671"/>
                </a:lnTo>
                <a:lnTo>
                  <a:pt x="522516" y="164285"/>
                </a:lnTo>
                <a:lnTo>
                  <a:pt x="543459" y="153870"/>
                </a:lnTo>
                <a:lnTo>
                  <a:pt x="559035" y="136039"/>
                </a:lnTo>
                <a:lnTo>
                  <a:pt x="574164" y="110403"/>
                </a:lnTo>
                <a:lnTo>
                  <a:pt x="593877" y="77396"/>
                </a:lnTo>
                <a:lnTo>
                  <a:pt x="621862" y="43836"/>
                </a:lnTo>
                <a:lnTo>
                  <a:pt x="662368" y="16254"/>
                </a:lnTo>
                <a:lnTo>
                  <a:pt x="719643" y="1180"/>
                </a:lnTo>
                <a:lnTo>
                  <a:pt x="723817" y="590"/>
                </a:lnTo>
                <a:lnTo>
                  <a:pt x="727394" y="0"/>
                </a:lnTo>
                <a:lnTo>
                  <a:pt x="807932" y="11505"/>
                </a:lnTo>
                <a:lnTo>
                  <a:pt x="849239" y="32509"/>
                </a:lnTo>
                <a:lnTo>
                  <a:pt x="879670" y="59804"/>
                </a:lnTo>
                <a:lnTo>
                  <a:pt x="918770" y="118078"/>
                </a:lnTo>
                <a:lnTo>
                  <a:pt x="738126" y="118078"/>
                </a:lnTo>
                <a:lnTo>
                  <a:pt x="719010" y="121094"/>
                </a:lnTo>
                <a:lnTo>
                  <a:pt x="705036" y="129369"/>
                </a:lnTo>
                <a:lnTo>
                  <a:pt x="692850" y="144396"/>
                </a:lnTo>
                <a:lnTo>
                  <a:pt x="679100" y="167671"/>
                </a:lnTo>
                <a:close/>
              </a:path>
              <a:path w="1967865" h="285750">
                <a:moveTo>
                  <a:pt x="1170986" y="167671"/>
                </a:moveTo>
                <a:lnTo>
                  <a:pt x="983175" y="167671"/>
                </a:lnTo>
                <a:lnTo>
                  <a:pt x="1014654" y="164285"/>
                </a:lnTo>
                <a:lnTo>
                  <a:pt x="1035568" y="153870"/>
                </a:lnTo>
                <a:lnTo>
                  <a:pt x="1051005" y="136039"/>
                </a:lnTo>
                <a:lnTo>
                  <a:pt x="1066050" y="110403"/>
                </a:lnTo>
                <a:lnTo>
                  <a:pt x="1085763" y="77396"/>
                </a:lnTo>
                <a:lnTo>
                  <a:pt x="1113748" y="43836"/>
                </a:lnTo>
                <a:lnTo>
                  <a:pt x="1154254" y="16254"/>
                </a:lnTo>
                <a:lnTo>
                  <a:pt x="1211529" y="1180"/>
                </a:lnTo>
                <a:lnTo>
                  <a:pt x="1215703" y="590"/>
                </a:lnTo>
                <a:lnTo>
                  <a:pt x="1219280" y="0"/>
                </a:lnTo>
                <a:lnTo>
                  <a:pt x="1299222" y="11505"/>
                </a:lnTo>
                <a:lnTo>
                  <a:pt x="1340529" y="32509"/>
                </a:lnTo>
                <a:lnTo>
                  <a:pt x="1370960" y="59804"/>
                </a:lnTo>
                <a:lnTo>
                  <a:pt x="1410060" y="118078"/>
                </a:lnTo>
                <a:lnTo>
                  <a:pt x="1230012" y="118078"/>
                </a:lnTo>
                <a:lnTo>
                  <a:pt x="1210896" y="121094"/>
                </a:lnTo>
                <a:lnTo>
                  <a:pt x="1196922" y="129369"/>
                </a:lnTo>
                <a:lnTo>
                  <a:pt x="1184736" y="144396"/>
                </a:lnTo>
                <a:lnTo>
                  <a:pt x="1170986" y="167671"/>
                </a:lnTo>
                <a:close/>
              </a:path>
              <a:path w="1967865" h="285750">
                <a:moveTo>
                  <a:pt x="1662872" y="167671"/>
                </a:moveTo>
                <a:lnTo>
                  <a:pt x="1474465" y="167671"/>
                </a:lnTo>
                <a:lnTo>
                  <a:pt x="1505692" y="164285"/>
                </a:lnTo>
                <a:lnTo>
                  <a:pt x="1526634" y="153870"/>
                </a:lnTo>
                <a:lnTo>
                  <a:pt x="1542211" y="136039"/>
                </a:lnTo>
                <a:lnTo>
                  <a:pt x="1557340" y="110403"/>
                </a:lnTo>
                <a:lnTo>
                  <a:pt x="1577137" y="77396"/>
                </a:lnTo>
                <a:lnTo>
                  <a:pt x="1605262" y="43836"/>
                </a:lnTo>
                <a:lnTo>
                  <a:pt x="1645796" y="16254"/>
                </a:lnTo>
                <a:lnTo>
                  <a:pt x="1702819" y="1180"/>
                </a:lnTo>
                <a:lnTo>
                  <a:pt x="1733226" y="0"/>
                </a:lnTo>
                <a:lnTo>
                  <a:pt x="1791690" y="11732"/>
                </a:lnTo>
                <a:lnTo>
                  <a:pt x="1833349" y="32764"/>
                </a:lnTo>
                <a:lnTo>
                  <a:pt x="1863962" y="59974"/>
                </a:lnTo>
                <a:lnTo>
                  <a:pt x="1886304" y="89649"/>
                </a:lnTo>
                <a:lnTo>
                  <a:pt x="1903151" y="118078"/>
                </a:lnTo>
                <a:lnTo>
                  <a:pt x="1721898" y="118078"/>
                </a:lnTo>
                <a:lnTo>
                  <a:pt x="1702782" y="121094"/>
                </a:lnTo>
                <a:lnTo>
                  <a:pt x="1688808" y="129369"/>
                </a:lnTo>
                <a:lnTo>
                  <a:pt x="1676622" y="144396"/>
                </a:lnTo>
                <a:lnTo>
                  <a:pt x="1662872" y="167671"/>
                </a:lnTo>
                <a:close/>
              </a:path>
              <a:path w="1967865" h="285750">
                <a:moveTo>
                  <a:pt x="491885" y="285749"/>
                </a:moveTo>
                <a:lnTo>
                  <a:pt x="435702" y="278518"/>
                </a:lnTo>
                <a:lnTo>
                  <a:pt x="393427" y="259639"/>
                </a:lnTo>
                <a:lnTo>
                  <a:pt x="362371" y="233336"/>
                </a:lnTo>
                <a:lnTo>
                  <a:pt x="308788" y="150706"/>
                </a:lnTo>
                <a:lnTo>
                  <a:pt x="294087" y="133207"/>
                </a:lnTo>
                <a:lnTo>
                  <a:pt x="274691" y="122460"/>
                </a:lnTo>
                <a:lnTo>
                  <a:pt x="246240" y="118078"/>
                </a:lnTo>
                <a:lnTo>
                  <a:pt x="426897" y="118078"/>
                </a:lnTo>
                <a:lnTo>
                  <a:pt x="441318" y="142514"/>
                </a:lnTo>
                <a:lnTo>
                  <a:pt x="454174" y="157708"/>
                </a:lnTo>
                <a:lnTo>
                  <a:pt x="469489" y="165484"/>
                </a:lnTo>
                <a:lnTo>
                  <a:pt x="491289" y="167671"/>
                </a:lnTo>
                <a:lnTo>
                  <a:pt x="679100" y="167671"/>
                </a:lnTo>
                <a:lnTo>
                  <a:pt x="661175" y="198088"/>
                </a:lnTo>
                <a:lnTo>
                  <a:pt x="636725" y="229638"/>
                </a:lnTo>
                <a:lnTo>
                  <a:pt x="602516" y="257788"/>
                </a:lnTo>
                <a:lnTo>
                  <a:pt x="555314" y="278003"/>
                </a:lnTo>
                <a:lnTo>
                  <a:pt x="491885" y="285749"/>
                </a:lnTo>
                <a:close/>
              </a:path>
              <a:path w="1967865" h="285750">
                <a:moveTo>
                  <a:pt x="983771" y="285749"/>
                </a:moveTo>
                <a:lnTo>
                  <a:pt x="927588" y="278518"/>
                </a:lnTo>
                <a:lnTo>
                  <a:pt x="885313" y="259639"/>
                </a:lnTo>
                <a:lnTo>
                  <a:pt x="854257" y="233336"/>
                </a:lnTo>
                <a:lnTo>
                  <a:pt x="815039" y="175346"/>
                </a:lnTo>
                <a:lnTo>
                  <a:pt x="800339" y="150623"/>
                </a:lnTo>
                <a:lnTo>
                  <a:pt x="785526" y="132985"/>
                </a:lnTo>
                <a:lnTo>
                  <a:pt x="766242" y="122211"/>
                </a:lnTo>
                <a:lnTo>
                  <a:pt x="738126" y="118078"/>
                </a:lnTo>
                <a:lnTo>
                  <a:pt x="918770" y="118078"/>
                </a:lnTo>
                <a:lnTo>
                  <a:pt x="933204" y="142514"/>
                </a:lnTo>
                <a:lnTo>
                  <a:pt x="946060" y="157708"/>
                </a:lnTo>
                <a:lnTo>
                  <a:pt x="961375" y="165484"/>
                </a:lnTo>
                <a:lnTo>
                  <a:pt x="983175" y="167671"/>
                </a:lnTo>
                <a:lnTo>
                  <a:pt x="1170986" y="167671"/>
                </a:lnTo>
                <a:lnTo>
                  <a:pt x="1153061" y="198088"/>
                </a:lnTo>
                <a:lnTo>
                  <a:pt x="1128611" y="229638"/>
                </a:lnTo>
                <a:lnTo>
                  <a:pt x="1094402" y="257788"/>
                </a:lnTo>
                <a:lnTo>
                  <a:pt x="1047200" y="278003"/>
                </a:lnTo>
                <a:lnTo>
                  <a:pt x="983771" y="285749"/>
                </a:lnTo>
                <a:close/>
              </a:path>
              <a:path w="1967865" h="285750">
                <a:moveTo>
                  <a:pt x="1475657" y="285749"/>
                </a:moveTo>
                <a:lnTo>
                  <a:pt x="1419474" y="278518"/>
                </a:lnTo>
                <a:lnTo>
                  <a:pt x="1377199" y="259639"/>
                </a:lnTo>
                <a:lnTo>
                  <a:pt x="1346143" y="233336"/>
                </a:lnTo>
                <a:lnTo>
                  <a:pt x="1306925" y="175346"/>
                </a:lnTo>
                <a:lnTo>
                  <a:pt x="1292308" y="150623"/>
                </a:lnTo>
                <a:lnTo>
                  <a:pt x="1277636" y="132985"/>
                </a:lnTo>
                <a:lnTo>
                  <a:pt x="1258380" y="122211"/>
                </a:lnTo>
                <a:lnTo>
                  <a:pt x="1230012" y="118078"/>
                </a:lnTo>
                <a:lnTo>
                  <a:pt x="1410060" y="118078"/>
                </a:lnTo>
                <a:lnTo>
                  <a:pt x="1424494" y="142514"/>
                </a:lnTo>
                <a:lnTo>
                  <a:pt x="1437350" y="157708"/>
                </a:lnTo>
                <a:lnTo>
                  <a:pt x="1452665" y="165484"/>
                </a:lnTo>
                <a:lnTo>
                  <a:pt x="1474465" y="167671"/>
                </a:lnTo>
                <a:lnTo>
                  <a:pt x="1662872" y="167671"/>
                </a:lnTo>
                <a:lnTo>
                  <a:pt x="1644947" y="198088"/>
                </a:lnTo>
                <a:lnTo>
                  <a:pt x="1620497" y="229638"/>
                </a:lnTo>
                <a:lnTo>
                  <a:pt x="1586288" y="257788"/>
                </a:lnTo>
                <a:lnTo>
                  <a:pt x="1539086" y="278003"/>
                </a:lnTo>
                <a:lnTo>
                  <a:pt x="1475657" y="285749"/>
                </a:lnTo>
                <a:close/>
              </a:path>
              <a:path w="1967865" h="285750">
                <a:moveTo>
                  <a:pt x="1967543" y="285749"/>
                </a:moveTo>
                <a:lnTo>
                  <a:pt x="1911417" y="278518"/>
                </a:lnTo>
                <a:lnTo>
                  <a:pt x="1869257" y="259639"/>
                </a:lnTo>
                <a:lnTo>
                  <a:pt x="1838286" y="233336"/>
                </a:lnTo>
                <a:lnTo>
                  <a:pt x="1798811" y="175346"/>
                </a:lnTo>
                <a:lnTo>
                  <a:pt x="1784446" y="150623"/>
                </a:lnTo>
                <a:lnTo>
                  <a:pt x="1769745" y="132985"/>
                </a:lnTo>
                <a:lnTo>
                  <a:pt x="1750349" y="122211"/>
                </a:lnTo>
                <a:lnTo>
                  <a:pt x="1721898" y="118078"/>
                </a:lnTo>
                <a:lnTo>
                  <a:pt x="1903151" y="118078"/>
                </a:lnTo>
                <a:lnTo>
                  <a:pt x="1917572" y="142514"/>
                </a:lnTo>
                <a:lnTo>
                  <a:pt x="1930428" y="157708"/>
                </a:lnTo>
                <a:lnTo>
                  <a:pt x="1945744" y="165484"/>
                </a:lnTo>
                <a:lnTo>
                  <a:pt x="1967543" y="167671"/>
                </a:lnTo>
                <a:lnTo>
                  <a:pt x="1967543" y="285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05060" y="940310"/>
            <a:ext cx="6252699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6000" b="1" dirty="0"/>
              <a:t>OOP Techniques</a:t>
            </a:r>
            <a:endParaRPr sz="5650" b="1" dirty="0"/>
          </a:p>
        </p:txBody>
      </p:sp>
      <p:sp>
        <p:nvSpPr>
          <p:cNvPr id="10" name="object 10"/>
          <p:cNvSpPr txBox="1">
            <a:spLocks noGrp="1"/>
          </p:cNvSpPr>
          <p:nvPr>
            <p:ph sz="half" idx="3"/>
          </p:nvPr>
        </p:nvSpPr>
        <p:spPr>
          <a:xfrm>
            <a:off x="9472017" y="2468585"/>
            <a:ext cx="6907501" cy="6303649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355"/>
              </a:spcBef>
            </a:pPr>
            <a:r>
              <a:rPr lang="en-US" sz="4000" dirty="0">
                <a:latin typeface="Arial Black"/>
                <a:cs typeface="Arial Black"/>
              </a:rPr>
              <a:t>Aggregation</a:t>
            </a:r>
          </a:p>
          <a:p>
            <a:pPr>
              <a:lnSpc>
                <a:spcPct val="100000"/>
              </a:lnSpc>
              <a:spcBef>
                <a:spcPts val="2355"/>
              </a:spcBef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PointRun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ElementBox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InitialElementBoxs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parts of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SortFrame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2355"/>
              </a:spcBef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ElementBox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part of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ElementBoxs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2355"/>
              </a:spcBef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PointRun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ElementBox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parts of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355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Beside one attribute of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ElementBox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inheriting from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CountingSort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RadixSort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some other attributes of type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ElementBox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2355"/>
              </a:spcBef>
            </a:pPr>
            <a:endParaRPr lang="en-US" sz="2600" dirty="0">
              <a:latin typeface="Arial Black"/>
              <a:cs typeface="Arial Black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641DA8-4F9C-2710-F0EF-1B6B8B4A017A}"/>
              </a:ext>
            </a:extLst>
          </p:cNvPr>
          <p:cNvGrpSpPr/>
          <p:nvPr/>
        </p:nvGrpSpPr>
        <p:grpSpPr>
          <a:xfrm>
            <a:off x="924145" y="2148548"/>
            <a:ext cx="7700197" cy="7129604"/>
            <a:chOff x="924145" y="2148548"/>
            <a:chExt cx="7700197" cy="7129604"/>
          </a:xfrm>
        </p:grpSpPr>
        <p:grpSp>
          <p:nvGrpSpPr>
            <p:cNvPr id="13" name="object 2">
              <a:extLst>
                <a:ext uri="{FF2B5EF4-FFF2-40B4-BE49-F238E27FC236}">
                  <a16:creationId xmlns:a16="http://schemas.microsoft.com/office/drawing/2014/main" id="{F99A783E-C0E6-2251-EB24-AEE5393DF018}"/>
                </a:ext>
              </a:extLst>
            </p:cNvPr>
            <p:cNvGrpSpPr/>
            <p:nvPr/>
          </p:nvGrpSpPr>
          <p:grpSpPr>
            <a:xfrm>
              <a:off x="924145" y="2148548"/>
              <a:ext cx="7700197" cy="7129604"/>
              <a:chOff x="8458378" y="2131514"/>
              <a:chExt cx="7700197" cy="7129604"/>
            </a:xfrm>
          </p:grpSpPr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C9B4CD86-38A1-B99D-BBAE-072F627E9F5F}"/>
                  </a:ext>
                </a:extLst>
              </p:cNvPr>
              <p:cNvSpPr/>
              <p:nvPr/>
            </p:nvSpPr>
            <p:spPr>
              <a:xfrm>
                <a:off x="8458378" y="2336443"/>
                <a:ext cx="7505700" cy="6924675"/>
              </a:xfrm>
              <a:custGeom>
                <a:avLst/>
                <a:gdLst/>
                <a:ahLst/>
                <a:cxnLst/>
                <a:rect l="l" t="t" r="r" b="b"/>
                <a:pathLst>
                  <a:path w="7505700" h="6924675">
                    <a:moveTo>
                      <a:pt x="7505700" y="0"/>
                    </a:moveTo>
                    <a:lnTo>
                      <a:pt x="0" y="0"/>
                    </a:lnTo>
                    <a:lnTo>
                      <a:pt x="0" y="6738798"/>
                    </a:lnTo>
                    <a:lnTo>
                      <a:pt x="0" y="6924675"/>
                    </a:lnTo>
                    <a:lnTo>
                      <a:pt x="7505700" y="6924675"/>
                    </a:lnTo>
                    <a:lnTo>
                      <a:pt x="7505700" y="6738798"/>
                    </a:lnTo>
                    <a:lnTo>
                      <a:pt x="75057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CD63E572-8DEB-4C4F-ADA6-F1D4A660B528}"/>
                  </a:ext>
                </a:extLst>
              </p:cNvPr>
              <p:cNvSpPr/>
              <p:nvPr/>
            </p:nvSpPr>
            <p:spPr>
              <a:xfrm>
                <a:off x="8614775" y="2131514"/>
                <a:ext cx="7543800" cy="6943725"/>
              </a:xfrm>
              <a:custGeom>
                <a:avLst/>
                <a:gdLst/>
                <a:ahLst/>
                <a:cxnLst/>
                <a:rect l="l" t="t" r="r" b="b"/>
                <a:pathLst>
                  <a:path w="7543800" h="6943725">
                    <a:moveTo>
                      <a:pt x="7543800" y="6943725"/>
                    </a:moveTo>
                    <a:lnTo>
                      <a:pt x="0" y="6943725"/>
                    </a:lnTo>
                    <a:lnTo>
                      <a:pt x="0" y="0"/>
                    </a:lnTo>
                    <a:lnTo>
                      <a:pt x="7543800" y="0"/>
                    </a:lnTo>
                    <a:lnTo>
                      <a:pt x="7543800" y="6943725"/>
                    </a:lnTo>
                    <a:close/>
                  </a:path>
                </a:pathLst>
              </a:custGeom>
              <a:solidFill>
                <a:srgbClr val="1BE6D1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F7253E2F-648C-45DC-4398-4D84FCFC6115}"/>
                </a:ext>
              </a:extLst>
            </p:cNvPr>
            <p:cNvSpPr txBox="1">
              <a:spLocks/>
            </p:cNvSpPr>
            <p:nvPr/>
          </p:nvSpPr>
          <p:spPr>
            <a:xfrm>
              <a:off x="1547985" y="2431207"/>
              <a:ext cx="6400800" cy="2517997"/>
            </a:xfrm>
            <a:prstGeom prst="rect">
              <a:avLst/>
            </a:prstGeom>
          </p:spPr>
          <p:txBody>
            <a:bodyPr vert="horz" wrap="square" lIns="0" tIns="299085" rIns="0" bIns="0" rtlCol="0">
              <a:spAutoFit/>
            </a:bodyPr>
            <a:lstStyle>
              <a:lvl1pPr marL="0">
                <a:defRPr sz="3950" b="0" i="0">
                  <a:solidFill>
                    <a:schemeClr val="tx1"/>
                  </a:solidFill>
                  <a:latin typeface="Lato"/>
                  <a:ea typeface="+mn-ea"/>
                  <a:cs typeface="Lato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2355"/>
                </a:spcBef>
              </a:pPr>
              <a:r>
                <a:rPr lang="en-US" sz="4000" kern="0" dirty="0">
                  <a:latin typeface="Arial Black"/>
                  <a:cs typeface="Arial Black"/>
                </a:rPr>
                <a:t>Abstraction</a:t>
              </a:r>
            </a:p>
            <a:p>
              <a:pPr>
                <a:spcBef>
                  <a:spcPts val="2355"/>
                </a:spcBef>
              </a:pPr>
              <a:r>
                <a:rPr lang="en-US" sz="28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make </a:t>
              </a:r>
              <a:r>
                <a:rPr lang="en-US" sz="28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Sort</a:t>
              </a:r>
              <a:r>
                <a:rPr lang="en-US" sz="28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abstract because it is too general, and three sort types inherit </a:t>
              </a:r>
              <a:r>
                <a:rPr lang="en-US" sz="28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Sort</a:t>
              </a:r>
              <a:r>
                <a:rPr lang="en-US" sz="28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create their instances.</a:t>
              </a:r>
              <a:endParaRPr lang="en-US" sz="2600" kern="0" dirty="0">
                <a:latin typeface="Arial Black"/>
                <a:cs typeface="Arial Black"/>
              </a:endParaRPr>
            </a:p>
          </p:txBody>
        </p:sp>
        <p:sp>
          <p:nvSpPr>
            <p:cNvPr id="22" name="object 10">
              <a:extLst>
                <a:ext uri="{FF2B5EF4-FFF2-40B4-BE49-F238E27FC236}">
                  <a16:creationId xmlns:a16="http://schemas.microsoft.com/office/drawing/2014/main" id="{A39084FB-F341-6AD7-8C22-384B7B282DB2}"/>
                </a:ext>
              </a:extLst>
            </p:cNvPr>
            <p:cNvSpPr txBox="1">
              <a:spLocks/>
            </p:cNvSpPr>
            <p:nvPr/>
          </p:nvSpPr>
          <p:spPr>
            <a:xfrm>
              <a:off x="1547985" y="5329861"/>
              <a:ext cx="6252700" cy="702115"/>
            </a:xfrm>
            <a:prstGeom prst="rect">
              <a:avLst/>
            </a:prstGeom>
          </p:spPr>
          <p:txBody>
            <a:bodyPr vert="horz" wrap="square" lIns="0" tIns="299085" rIns="0" bIns="0" rtlCol="0">
              <a:spAutoFit/>
            </a:bodyPr>
            <a:lstStyle>
              <a:lvl1pPr marL="0">
                <a:defRPr sz="3950" b="0" i="0">
                  <a:solidFill>
                    <a:schemeClr val="tx1"/>
                  </a:solidFill>
                  <a:latin typeface="Lato"/>
                  <a:ea typeface="+mn-ea"/>
                  <a:cs typeface="Lato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2355"/>
                </a:spcBef>
              </a:pPr>
              <a:endParaRPr lang="en-US" sz="2600" kern="0" dirty="0"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8387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hlinkClick r:id="rId4"/>
            <a:extLst>
              <a:ext uri="{FF2B5EF4-FFF2-40B4-BE49-F238E27FC236}">
                <a16:creationId xmlns:a16="http://schemas.microsoft.com/office/drawing/2014/main" id="{3C2275DA-77FC-937B-E792-C9DB59EBE7EF}"/>
              </a:ext>
            </a:extLst>
          </p:cNvPr>
          <p:cNvSpPr txBox="1"/>
          <p:nvPr/>
        </p:nvSpPr>
        <p:spPr>
          <a:xfrm>
            <a:off x="2133600" y="9625568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link: https://youtu.be/QLIufBLqgVY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2F1212A-C05E-A771-7A37-FF42642C55F7}"/>
              </a:ext>
            </a:extLst>
          </p:cNvPr>
          <p:cNvSpPr txBox="1"/>
          <p:nvPr/>
        </p:nvSpPr>
        <p:spPr>
          <a:xfrm>
            <a:off x="1473200" y="317500"/>
            <a:ext cx="5194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Demo video</a:t>
            </a:r>
          </a:p>
        </p:txBody>
      </p:sp>
      <p:pic>
        <p:nvPicPr>
          <p:cNvPr id="4" name="Team 10 - OOLT Project - Demonstration of sorting algorithms in an array">
            <a:hlinkClick r:id="" action="ppaction://media"/>
            <a:extLst>
              <a:ext uri="{FF2B5EF4-FFF2-40B4-BE49-F238E27FC236}">
                <a16:creationId xmlns:a16="http://schemas.microsoft.com/office/drawing/2014/main" id="{F7AA9470-C0CD-E0E5-12C3-9382E824ACE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900" y="1298376"/>
            <a:ext cx="14554200" cy="8187643"/>
          </a:xfrm>
        </p:spPr>
      </p:pic>
    </p:spTree>
    <p:extLst>
      <p:ext uri="{BB962C8B-B14F-4D97-AF65-F5344CB8AC3E}">
        <p14:creationId xmlns:p14="http://schemas.microsoft.com/office/powerpoint/2010/main" val="1971377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Words>248</Words>
  <Application>Microsoft Office PowerPoint</Application>
  <PresentationFormat>Custom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Lato</vt:lpstr>
      <vt:lpstr>Roboto Medium</vt:lpstr>
      <vt:lpstr>Times New Roman</vt:lpstr>
      <vt:lpstr>Office Theme</vt:lpstr>
      <vt:lpstr>SORTING VISUALIZATION</vt:lpstr>
      <vt:lpstr>Problem Description</vt:lpstr>
      <vt:lpstr>Use case diagram</vt:lpstr>
      <vt:lpstr>General Class Diagram</vt:lpstr>
      <vt:lpstr>PowerPoint Presentation</vt:lpstr>
      <vt:lpstr>PowerPoint Presentation</vt:lpstr>
      <vt:lpstr>OOP Techniques</vt:lpstr>
      <vt:lpstr>OOP Techniques</vt:lpstr>
      <vt:lpstr>PowerPoint Presentation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VISUALIZATION</dc:title>
  <cp:lastModifiedBy>Viet Nguyen</cp:lastModifiedBy>
  <cp:revision>15</cp:revision>
  <dcterms:created xsi:type="dcterms:W3CDTF">2022-06-29T09:28:38Z</dcterms:created>
  <dcterms:modified xsi:type="dcterms:W3CDTF">2022-07-17T16:20:41Z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2022-06-29T00:00:00Z</vt:filetime>
  </property>
</Properties>
</file>